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3"/>
  </p:notesMasterIdLst>
  <p:sldIdLst>
    <p:sldId id="288" r:id="rId2"/>
  </p:sldIdLst>
  <p:sldSz cx="7559675" cy="10691813"/>
  <p:notesSz cx="6797675" cy="9926638"/>
  <p:custDataLst>
    <p:tags r:id="rId4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96544" autoAdjust="0"/>
  </p:normalViewPr>
  <p:slideViewPr>
    <p:cSldViewPr>
      <p:cViewPr varScale="1">
        <p:scale>
          <a:sx n="51" d="100"/>
          <a:sy n="51" d="100"/>
        </p:scale>
        <p:origin x="2442" y="84"/>
      </p:cViewPr>
      <p:guideLst>
        <p:guide orient="horz" pos="336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08-02-2022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84000" y="2580931"/>
            <a:ext cx="6192000" cy="14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684000" y="4424454"/>
            <a:ext cx="6192000" cy="4424453"/>
          </a:xfrm>
        </p:spPr>
        <p:txBody>
          <a:bodyPr anchor="t" anchorCtr="0"/>
          <a:lstStyle>
            <a:lvl1pPr marL="0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1pPr>
            <a:lvl2pPr marL="516998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2pPr>
            <a:lvl3pPr marL="960516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3pPr>
            <a:lvl4pPr marL="1413217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4pPr>
            <a:lvl5pPr marL="1781940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og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24000" y="1010250"/>
            <a:ext cx="6912000" cy="8640000"/>
          </a:xfrm>
        </p:spPr>
        <p:txBody>
          <a:bodyPr anchor="ctr" anchorCtr="0"/>
          <a:lstStyle>
            <a:lvl1pPr marL="0" indent="0" algn="ctr">
              <a:buNone/>
              <a:defRPr sz="1675" baseline="0"/>
            </a:lvl1pPr>
            <a:lvl2pPr marL="377908" indent="0">
              <a:buNone/>
              <a:defRPr sz="2295"/>
            </a:lvl2pPr>
            <a:lvl3pPr marL="755816" indent="0">
              <a:buNone/>
              <a:defRPr sz="1984"/>
            </a:lvl3pPr>
            <a:lvl4pPr marL="1133722" indent="0">
              <a:buNone/>
              <a:defRPr sz="1675"/>
            </a:lvl4pPr>
            <a:lvl5pPr marL="1511631" indent="0">
              <a:buNone/>
              <a:defRPr sz="1675"/>
            </a:lvl5pPr>
            <a:lvl6pPr marL="1889540" indent="0">
              <a:buNone/>
              <a:defRPr sz="1675"/>
            </a:lvl6pPr>
            <a:lvl7pPr marL="2267448" indent="0">
              <a:buNone/>
              <a:defRPr sz="1675"/>
            </a:lvl7pPr>
            <a:lvl8pPr marL="2645355" indent="0">
              <a:buNone/>
              <a:defRPr sz="1675"/>
            </a:lvl8pPr>
            <a:lvl9pPr marL="3023262" indent="0">
              <a:buNone/>
              <a:defRPr sz="1675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-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324000" y="3687045"/>
            <a:ext cx="6912000" cy="4793157"/>
          </a:xfrm>
        </p:spPr>
        <p:txBody>
          <a:bodyPr anchor="ctr" anchorCtr="0"/>
          <a:lstStyle>
            <a:lvl1pPr marL="0" indent="0" algn="ctr">
              <a:buNone/>
              <a:defRPr sz="1675" baseline="0"/>
            </a:lvl1pPr>
            <a:lvl2pPr marL="377908" indent="0">
              <a:buNone/>
              <a:defRPr sz="2295"/>
            </a:lvl2pPr>
            <a:lvl3pPr marL="755816" indent="0">
              <a:buNone/>
              <a:defRPr sz="1984"/>
            </a:lvl3pPr>
            <a:lvl4pPr marL="1133722" indent="0">
              <a:buNone/>
              <a:defRPr sz="1675"/>
            </a:lvl4pPr>
            <a:lvl5pPr marL="1511631" indent="0">
              <a:buNone/>
              <a:defRPr sz="1675"/>
            </a:lvl5pPr>
            <a:lvl6pPr marL="1889540" indent="0">
              <a:buNone/>
              <a:defRPr sz="1675"/>
            </a:lvl6pPr>
            <a:lvl7pPr marL="2267448" indent="0">
              <a:buNone/>
              <a:defRPr sz="1675"/>
            </a:lvl7pPr>
            <a:lvl8pPr marL="2645355" indent="0">
              <a:buNone/>
              <a:defRPr sz="1675"/>
            </a:lvl8pPr>
            <a:lvl9pPr marL="3023262" indent="0">
              <a:buNone/>
              <a:defRPr sz="1675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4" name="Pladsholder til tekst 3"/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323452" y="8590812"/>
            <a:ext cx="6912000" cy="55305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116" baseline="0">
                <a:solidFill>
                  <a:schemeClr val="tx1"/>
                </a:solidFill>
              </a:defRPr>
            </a:lvl1pPr>
            <a:lvl2pPr marL="516999" indent="0">
              <a:buNone/>
              <a:defRPr sz="1179">
                <a:solidFill>
                  <a:schemeClr val="tx1"/>
                </a:solidFill>
              </a:defRPr>
            </a:lvl2pPr>
            <a:lvl3pPr marL="960516" indent="0">
              <a:buNone/>
              <a:defRPr sz="1179">
                <a:solidFill>
                  <a:schemeClr val="tx1"/>
                </a:solidFill>
              </a:defRPr>
            </a:lvl3pPr>
            <a:lvl4pPr marL="1413217" indent="0">
              <a:buNone/>
              <a:defRPr sz="1179">
                <a:solidFill>
                  <a:schemeClr val="tx1"/>
                </a:solidFill>
              </a:defRPr>
            </a:lvl4pPr>
            <a:lvl5pPr marL="1781940" indent="0">
              <a:buNone/>
              <a:defRPr sz="1179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Skriv tekst her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453" y="2068192"/>
            <a:ext cx="6912000" cy="1474818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/>
          </p:cNvSpPr>
          <p:nvPr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MIDT-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1920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Lys 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9813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098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2580931"/>
            <a:ext cx="6192000" cy="14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4424454"/>
            <a:ext cx="6192000" cy="442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tekst</a:t>
            </a:r>
          </a:p>
        </p:txBody>
      </p:sp>
      <p:cxnSp>
        <p:nvCxnSpPr>
          <p:cNvPr id="4" name="Lige forbindelse 3"/>
          <p:cNvCxnSpPr/>
          <p:nvPr userDrawn="1"/>
        </p:nvCxnSpPr>
        <p:spPr bwMode="auto">
          <a:xfrm>
            <a:off x="324000" y="972000"/>
            <a:ext cx="6912000" cy="0"/>
          </a:xfrm>
          <a:prstGeom prst="line">
            <a:avLst/>
          </a:prstGeom>
          <a:solidFill>
            <a:schemeClr val="accent1"/>
          </a:solidFill>
          <a:ln w="889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Lige forbindelse 7"/>
          <p:cNvCxnSpPr/>
          <p:nvPr userDrawn="1"/>
        </p:nvCxnSpPr>
        <p:spPr bwMode="auto">
          <a:xfrm>
            <a:off x="324000" y="9684000"/>
            <a:ext cx="6912000" cy="0"/>
          </a:xfrm>
          <a:prstGeom prst="line">
            <a:avLst/>
          </a:prstGeom>
          <a:solidFill>
            <a:schemeClr val="accent1"/>
          </a:solidFill>
          <a:ln w="889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2" name="Billede 51"/>
          <p:cNvPicPr preferRelativeResize="0"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80" y="228598"/>
            <a:ext cx="1295923" cy="639555"/>
          </a:xfrm>
          <a:prstGeom prst="rect">
            <a:avLst/>
          </a:prstGeom>
        </p:spPr>
      </p:pic>
      <p:sp>
        <p:nvSpPr>
          <p:cNvPr id="5" name="Rektangel 4"/>
          <p:cNvSpPr/>
          <p:nvPr userDrawn="1"/>
        </p:nvSpPr>
        <p:spPr>
          <a:xfrm>
            <a:off x="8280373" y="0"/>
            <a:ext cx="324000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53" name="Rektangel 52"/>
          <p:cNvSpPr/>
          <p:nvPr userDrawn="1"/>
        </p:nvSpPr>
        <p:spPr>
          <a:xfrm>
            <a:off x="8280375" y="331834"/>
            <a:ext cx="324001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54" name="Rektangel 53"/>
          <p:cNvSpPr/>
          <p:nvPr userDrawn="1"/>
        </p:nvSpPr>
        <p:spPr>
          <a:xfrm>
            <a:off x="8280373" y="663668"/>
            <a:ext cx="324000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62" r:id="rId4"/>
    <p:sldLayoutId id="2147483871" r:id="rId5"/>
    <p:sldLayoutId id="2147483869" r:id="rId6"/>
    <p:sldLayoutId id="2147483870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40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5pPr>
      <a:lvl6pPr marL="377908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6pPr>
      <a:lvl7pPr marL="755816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7pPr>
      <a:lvl8pPr marL="1133722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8pPr>
      <a:lvl9pPr marL="1511631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566875" rtl="0" eaLnBrk="1" fontAlgn="base" latinLnBrk="0" hangingPunct="1">
        <a:lnSpc>
          <a:spcPct val="100000"/>
        </a:lnSpc>
        <a:spcBef>
          <a:spcPct val="0"/>
        </a:spcBef>
        <a:spcAft>
          <a:spcPts val="1000"/>
        </a:spcAft>
        <a:buClr>
          <a:schemeClr val="accent3"/>
        </a:buClr>
        <a:buSzTx/>
        <a:buFont typeface="Wingdings" panose="05000000000000000000" pitchFamily="2" charset="2"/>
        <a:buNone/>
        <a:tabLst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516998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2pPr>
      <a:lvl3pPr marL="960516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3pPr>
      <a:lvl4pPr marL="1413217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4pPr>
      <a:lvl5pPr marL="1781940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5pPr>
      <a:lvl6pPr marL="2305501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6pPr>
      <a:lvl7pPr marL="2683409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7pPr>
      <a:lvl8pPr marL="3061317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8pPr>
      <a:lvl9pPr marL="3439224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08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16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22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31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540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448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355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262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84000" y="1385466"/>
            <a:ext cx="6192000" cy="3962821"/>
          </a:xfrm>
        </p:spPr>
        <p:txBody>
          <a:bodyPr/>
          <a:lstStyle/>
          <a:p>
            <a:r>
              <a:rPr lang="da-DK" sz="3200" dirty="0" smtClean="0"/>
              <a:t>Navn</a:t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 smtClean="0"/>
              <a:t>X. </a:t>
            </a:r>
            <a:r>
              <a:rPr lang="da-DK" sz="3200" smtClean="0"/>
              <a:t>semester</a:t>
            </a: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 smtClean="0"/>
              <a:t>Praktikperiode</a:t>
            </a:r>
            <a:br>
              <a:rPr lang="da-DK" sz="3200" dirty="0" smtClean="0"/>
            </a:br>
            <a:endParaRPr lang="da-DK" sz="32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24000" y="9808371"/>
            <a:ext cx="6912000" cy="6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r">
              <a:lnSpc>
                <a:spcPts val="1700"/>
              </a:lnSpc>
              <a:tabLst>
                <a:tab pos="269883" algn="l"/>
                <a:tab pos="540400" algn="l"/>
                <a:tab pos="810283" algn="l"/>
              </a:tabLst>
            </a:pPr>
            <a:r>
              <a:rPr lang="da-DK" sz="1300" b="1" dirty="0" smtClean="0">
                <a:solidFill>
                  <a:schemeClr val="accent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Regionshospitalet </a:t>
            </a:r>
          </a:p>
          <a:p>
            <a:pPr algn="r">
              <a:lnSpc>
                <a:spcPts val="1700"/>
              </a:lnSpc>
              <a:tabLst>
                <a:tab pos="269883" algn="l"/>
                <a:tab pos="540400" algn="l"/>
                <a:tab pos="810283" algn="l"/>
              </a:tabLst>
            </a:pPr>
            <a:r>
              <a:rPr lang="da-DK" sz="1300" dirty="0" smtClean="0">
                <a:solidFill>
                  <a:schemeClr val="accent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Randers</a:t>
            </a:r>
            <a:endParaRPr lang="da-DK" sz="1300" dirty="0">
              <a:solidFill>
                <a:schemeClr val="accent5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kyformet billedforklaring 13"/>
          <p:cNvSpPr/>
          <p:nvPr/>
        </p:nvSpPr>
        <p:spPr>
          <a:xfrm>
            <a:off x="3419797" y="5561930"/>
            <a:ext cx="5184576" cy="2885603"/>
          </a:xfrm>
          <a:prstGeom prst="cloudCallout">
            <a:avLst>
              <a:gd name="adj1" fmla="val 10895"/>
              <a:gd name="adj2" fmla="val 90513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r>
              <a:rPr lang="da-DK" sz="3600" b="1" dirty="0" smtClean="0">
                <a:solidFill>
                  <a:schemeClr val="bg1"/>
                </a:solidFill>
              </a:rPr>
              <a:t>Ny</a:t>
            </a:r>
            <a:endParaRPr lang="da-DK" sz="3600" b="1" dirty="0">
              <a:solidFill>
                <a:schemeClr val="bg1"/>
              </a:solidFill>
            </a:endParaRPr>
          </a:p>
          <a:p>
            <a:r>
              <a:rPr lang="da-DK" sz="2000" b="1" dirty="0" smtClean="0">
                <a:solidFill>
                  <a:schemeClr val="bg1"/>
                </a:solidFill>
              </a:rPr>
              <a:t>Sygeplejestuderende </a:t>
            </a:r>
            <a:endParaRPr lang="da-DK" sz="2000" b="1" dirty="0">
              <a:solidFill>
                <a:schemeClr val="bg1"/>
              </a:solidFill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887" y="1313458"/>
            <a:ext cx="2664114" cy="333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A4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M-multicolour_16-9_v04.potx" id="{B70F2534-6865-4AEC-B852-0218A21872F8}" vid="{C6803DDC-A865-4FF3-A9EF-6C0265BF60AB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Brugerdefineret</PresentationFormat>
  <Paragraphs>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Verdana</vt:lpstr>
      <vt:lpstr>Wingdings</vt:lpstr>
      <vt:lpstr>RM-multicolour_A4</vt:lpstr>
      <vt:lpstr>Navn    X. semester   Praktikperiode 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Sigrun Smith</cp:lastModifiedBy>
  <cp:revision>13</cp:revision>
  <cp:lastPrinted>2020-01-23T11:37:56Z</cp:lastPrinted>
  <dcterms:created xsi:type="dcterms:W3CDTF">2020-12-21T11:00:07Z</dcterms:created>
  <dcterms:modified xsi:type="dcterms:W3CDTF">2022-02-08T13:26:18Z</dcterms:modified>
</cp:coreProperties>
</file>