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393" r:id="rId2"/>
    <p:sldId id="392" r:id="rId3"/>
    <p:sldId id="395" r:id="rId4"/>
    <p:sldId id="396" r:id="rId5"/>
    <p:sldId id="397" r:id="rId6"/>
    <p:sldId id="394" r:id="rId7"/>
    <p:sldId id="398" r:id="rId8"/>
    <p:sldId id="399" r:id="rId9"/>
    <p:sldId id="400" r:id="rId10"/>
  </p:sldIdLst>
  <p:sldSz cx="9144000" cy="6858000" type="screen4x3"/>
  <p:notesSz cx="6797675" cy="9926638"/>
  <p:custDataLst>
    <p:tags r:id="rId13"/>
  </p:custDataLst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CCCCCC"/>
    <a:srgbClr val="CCCC66"/>
    <a:srgbClr val="3F3018"/>
    <a:srgbClr val="FFFFFF"/>
    <a:srgbClr val="9C9D49"/>
    <a:srgbClr val="84715E"/>
    <a:srgbClr val="7A90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emlayou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6" autoAdjust="0"/>
    <p:restoredTop sz="94707" autoAdjust="0"/>
  </p:normalViewPr>
  <p:slideViewPr>
    <p:cSldViewPr snapToGrid="0">
      <p:cViewPr varScale="1">
        <p:scale>
          <a:sx n="80" d="100"/>
          <a:sy n="80" d="100"/>
        </p:scale>
        <p:origin x="15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45" cy="496957"/>
          </a:xfrm>
          <a:prstGeom prst="rect">
            <a:avLst/>
          </a:prstGeom>
        </p:spPr>
        <p:txBody>
          <a:bodyPr vert="horz" lIns="89794" tIns="44897" rIns="89794" bIns="44897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877" y="0"/>
            <a:ext cx="2945245" cy="496957"/>
          </a:xfrm>
          <a:prstGeom prst="rect">
            <a:avLst/>
          </a:prstGeom>
        </p:spPr>
        <p:txBody>
          <a:bodyPr vert="horz" lIns="89794" tIns="44897" rIns="89794" bIns="44897" rtlCol="0"/>
          <a:lstStyle>
            <a:lvl1pPr algn="r">
              <a:defRPr sz="1200"/>
            </a:lvl1pPr>
          </a:lstStyle>
          <a:p>
            <a:fld id="{7C228D28-8A0F-4555-9C1A-AC0247F18CA0}" type="datetimeFigureOut">
              <a:rPr lang="da-DK" smtClean="0"/>
              <a:t>12-03-2024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119"/>
            <a:ext cx="2945245" cy="496957"/>
          </a:xfrm>
          <a:prstGeom prst="rect">
            <a:avLst/>
          </a:prstGeom>
        </p:spPr>
        <p:txBody>
          <a:bodyPr vert="horz" lIns="89794" tIns="44897" rIns="89794" bIns="44897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0877" y="9428119"/>
            <a:ext cx="2945245" cy="496957"/>
          </a:xfrm>
          <a:prstGeom prst="rect">
            <a:avLst/>
          </a:prstGeom>
        </p:spPr>
        <p:txBody>
          <a:bodyPr vert="horz" lIns="89794" tIns="44897" rIns="89794" bIns="44897" rtlCol="0" anchor="b"/>
          <a:lstStyle>
            <a:lvl1pPr algn="r">
              <a:defRPr sz="1200"/>
            </a:lvl1pPr>
          </a:lstStyle>
          <a:p>
            <a:fld id="{3001EB2F-E12A-42A8-8F9C-DA7180A2757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74302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45" cy="49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5" tIns="47778" rIns="95555" bIns="47778" numCol="1" anchor="t" anchorCtr="0" compatLnSpc="1">
            <a:prstTxWarp prst="textNoShape">
              <a:avLst/>
            </a:prstTxWarp>
          </a:bodyPr>
          <a:lstStyle>
            <a:lvl1pPr defTabSz="955622">
              <a:defRPr sz="1300">
                <a:latin typeface="Times" pitchFamily="18" charset="0"/>
              </a:defRPr>
            </a:lvl1pPr>
          </a:lstStyle>
          <a:p>
            <a:endParaRPr lang="da-DK" altLang="da-DK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430" y="0"/>
            <a:ext cx="2945245" cy="49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5" tIns="47778" rIns="95555" bIns="47778" numCol="1" anchor="t" anchorCtr="0" compatLnSpc="1">
            <a:prstTxWarp prst="textNoShape">
              <a:avLst/>
            </a:prstTxWarp>
          </a:bodyPr>
          <a:lstStyle>
            <a:lvl1pPr algn="r" defTabSz="955622">
              <a:defRPr sz="1300">
                <a:latin typeface="Times" pitchFamily="18" charset="0"/>
              </a:defRPr>
            </a:lvl1pPr>
          </a:lstStyle>
          <a:p>
            <a:endParaRPr lang="da-DK" altLang="da-D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632" y="4714841"/>
            <a:ext cx="4986412" cy="4467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5" tIns="47778" rIns="95555" bIns="477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Click to edit Master text styles</a:t>
            </a:r>
          </a:p>
          <a:p>
            <a:pPr lvl="1"/>
            <a:r>
              <a:rPr lang="da-DK" altLang="da-DK"/>
              <a:t>Second level</a:t>
            </a:r>
          </a:p>
          <a:p>
            <a:pPr lvl="2"/>
            <a:r>
              <a:rPr lang="da-DK" altLang="da-DK"/>
              <a:t>Third level</a:t>
            </a:r>
          </a:p>
          <a:p>
            <a:pPr lvl="3"/>
            <a:r>
              <a:rPr lang="da-DK" altLang="da-DK"/>
              <a:t>Fourth level</a:t>
            </a:r>
          </a:p>
          <a:p>
            <a:pPr lvl="4"/>
            <a:r>
              <a:rPr lang="da-DK" altLang="da-DK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681"/>
            <a:ext cx="2945245" cy="49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5" tIns="47778" rIns="95555" bIns="47778" numCol="1" anchor="b" anchorCtr="0" compatLnSpc="1">
            <a:prstTxWarp prst="textNoShape">
              <a:avLst/>
            </a:prstTxWarp>
          </a:bodyPr>
          <a:lstStyle>
            <a:lvl1pPr defTabSz="955622">
              <a:defRPr sz="1300">
                <a:latin typeface="Times" pitchFamily="18" charset="0"/>
              </a:defRPr>
            </a:lvl1pPr>
          </a:lstStyle>
          <a:p>
            <a:endParaRPr lang="da-DK" altLang="da-DK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430" y="9429681"/>
            <a:ext cx="2945245" cy="49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5" tIns="47778" rIns="95555" bIns="47778" numCol="1" anchor="b" anchorCtr="0" compatLnSpc="1">
            <a:prstTxWarp prst="textNoShape">
              <a:avLst/>
            </a:prstTxWarp>
          </a:bodyPr>
          <a:lstStyle>
            <a:lvl1pPr algn="r" defTabSz="955622">
              <a:defRPr sz="1300">
                <a:latin typeface="Times" pitchFamily="18" charset="0"/>
              </a:defRPr>
            </a:lvl1pPr>
          </a:lstStyle>
          <a:p>
            <a:fld id="{51E9D20B-4FB4-4185-AB20-B35178AB91BE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7436475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 - helside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dsholder til billede 2"/>
          <p:cNvSpPr>
            <a:spLocks noGrp="1"/>
          </p:cNvSpPr>
          <p:nvPr>
            <p:ph type="pic" idx="10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  <a:p>
            <a:endParaRPr lang="da-DK" dirty="0"/>
          </a:p>
          <a:p>
            <a:r>
              <a:rPr lang="da-DK" dirty="0"/>
              <a:t>Klik på ikonet for at tilføje et billede på hele siden</a:t>
            </a:r>
          </a:p>
        </p:txBody>
      </p:sp>
      <p:sp>
        <p:nvSpPr>
          <p:cNvPr id="39024" name="Rectangle 112"/>
          <p:cNvSpPr>
            <a:spLocks noGrp="1" noChangeArrowheads="1"/>
          </p:cNvSpPr>
          <p:nvPr>
            <p:ph type="ctrTitle" sz="quarter"/>
          </p:nvPr>
        </p:nvSpPr>
        <p:spPr>
          <a:xfrm>
            <a:off x="1079999" y="3420000"/>
            <a:ext cx="6840000" cy="1494932"/>
          </a:xfrm>
        </p:spPr>
        <p:txBody>
          <a:bodyPr anchor="b" anchorCtr="0"/>
          <a:lstStyle>
            <a:lvl1pPr>
              <a:lnSpc>
                <a:spcPct val="100000"/>
              </a:lnSpc>
              <a:spcAft>
                <a:spcPct val="20000"/>
              </a:spcAft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da-DK" altLang="da-DK" noProof="0" dirty="0"/>
          </a:p>
        </p:txBody>
      </p:sp>
      <p:sp>
        <p:nvSpPr>
          <p:cNvPr id="52" name="Rectangle 1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80000" y="5040000"/>
            <a:ext cx="6840000" cy="719138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pPr lvl="0"/>
            <a:endParaRPr lang="da-DK" altLang="da-DK" noProof="0" dirty="0"/>
          </a:p>
        </p:txBody>
      </p:sp>
    </p:spTree>
    <p:extLst>
      <p:ext uri="{BB962C8B-B14F-4D97-AF65-F5344CB8AC3E}">
        <p14:creationId xmlns:p14="http://schemas.microsoft.com/office/powerpoint/2010/main" val="918037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55678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544678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5436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78423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7399153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974696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118225" y="1187450"/>
            <a:ext cx="1798638" cy="498157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719138" y="1187450"/>
            <a:ext cx="5246687" cy="498157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467835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 - foto på 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dsholder til billede 2"/>
          <p:cNvSpPr>
            <a:spLocks noGrp="1" noChangeAspect="1"/>
          </p:cNvSpPr>
          <p:nvPr>
            <p:ph type="pic" idx="10"/>
          </p:nvPr>
        </p:nvSpPr>
        <p:spPr>
          <a:xfrm>
            <a:off x="180000" y="792000"/>
            <a:ext cx="8784000" cy="5688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  <a:p>
            <a:r>
              <a:rPr lang="da-DK" dirty="0"/>
              <a:t>Klik på ikonet for at tilføje et billede på formatet</a:t>
            </a:r>
          </a:p>
        </p:txBody>
      </p:sp>
      <p:grpSp>
        <p:nvGrpSpPr>
          <p:cNvPr id="31" name="Group 131"/>
          <p:cNvGrpSpPr>
            <a:grpSpLocks noChangeAspect="1"/>
          </p:cNvGrpSpPr>
          <p:nvPr userDrawn="1"/>
        </p:nvGrpSpPr>
        <p:grpSpPr bwMode="auto">
          <a:xfrm>
            <a:off x="7877175" y="196850"/>
            <a:ext cx="1071563" cy="520700"/>
            <a:chOff x="2425" y="7208"/>
            <a:chExt cx="7069" cy="3441"/>
          </a:xfrm>
        </p:grpSpPr>
        <p:sp>
          <p:nvSpPr>
            <p:cNvPr id="32" name="Freeform 132"/>
            <p:cNvSpPr>
              <a:spLocks noChangeAspect="1"/>
            </p:cNvSpPr>
            <p:nvPr/>
          </p:nvSpPr>
          <p:spPr bwMode="auto">
            <a:xfrm>
              <a:off x="2425" y="7789"/>
              <a:ext cx="2751" cy="1753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410 w 2751"/>
                <a:gd name="T55" fmla="*/ 1753 h 1753"/>
                <a:gd name="T56" fmla="*/ 1710 w 2751"/>
                <a:gd name="T57" fmla="*/ 1750 h 1753"/>
                <a:gd name="T58" fmla="*/ 1746 w 2751"/>
                <a:gd name="T59" fmla="*/ 1730 h 1753"/>
                <a:gd name="T60" fmla="*/ 1750 w 2751"/>
                <a:gd name="T61" fmla="*/ 404 h 1753"/>
                <a:gd name="T62" fmla="*/ 1777 w 2751"/>
                <a:gd name="T63" fmla="*/ 370 h 1753"/>
                <a:gd name="T64" fmla="*/ 1837 w 2751"/>
                <a:gd name="T65" fmla="*/ 362 h 1753"/>
                <a:gd name="T66" fmla="*/ 1963 w 2751"/>
                <a:gd name="T67" fmla="*/ 362 h 1753"/>
                <a:gd name="T68" fmla="*/ 2106 w 2751"/>
                <a:gd name="T69" fmla="*/ 373 h 1753"/>
                <a:gd name="T70" fmla="*/ 2193 w 2751"/>
                <a:gd name="T71" fmla="*/ 411 h 1753"/>
                <a:gd name="T72" fmla="*/ 2241 w 2751"/>
                <a:gd name="T73" fmla="*/ 496 h 1753"/>
                <a:gd name="T74" fmla="*/ 2251 w 2751"/>
                <a:gd name="T75" fmla="*/ 1474 h 1753"/>
                <a:gd name="T76" fmla="*/ 2258 w 2751"/>
                <a:gd name="T77" fmla="*/ 1602 h 1753"/>
                <a:gd name="T78" fmla="*/ 2292 w 2751"/>
                <a:gd name="T79" fmla="*/ 1690 h 1753"/>
                <a:gd name="T80" fmla="*/ 2375 w 2751"/>
                <a:gd name="T81" fmla="*/ 1739 h 1753"/>
                <a:gd name="T82" fmla="*/ 2536 w 2751"/>
                <a:gd name="T83" fmla="*/ 1753 h 1753"/>
                <a:gd name="T84" fmla="*/ 2672 w 2751"/>
                <a:gd name="T85" fmla="*/ 1752 h 1753"/>
                <a:gd name="T86" fmla="*/ 2728 w 2751"/>
                <a:gd name="T87" fmla="*/ 1746 h 1753"/>
                <a:gd name="T88" fmla="*/ 2750 w 2751"/>
                <a:gd name="T89" fmla="*/ 1710 h 1753"/>
                <a:gd name="T90" fmla="*/ 2751 w 2751"/>
                <a:gd name="T91" fmla="*/ 1642 h 1753"/>
                <a:gd name="T92" fmla="*/ 2751 w 2751"/>
                <a:gd name="T93" fmla="*/ 1486 h 1753"/>
                <a:gd name="T94" fmla="*/ 2751 w 2751"/>
                <a:gd name="T95" fmla="*/ 1272 h 1753"/>
                <a:gd name="T96" fmla="*/ 2751 w 2751"/>
                <a:gd name="T97" fmla="*/ 1030 h 1753"/>
                <a:gd name="T98" fmla="*/ 2750 w 2751"/>
                <a:gd name="T99" fmla="*/ 792 h 1753"/>
                <a:gd name="T100" fmla="*/ 2750 w 2751"/>
                <a:gd name="T101" fmla="*/ 534 h 1753"/>
                <a:gd name="T102" fmla="*/ 2731 w 2751"/>
                <a:gd name="T103" fmla="*/ 324 h 1753"/>
                <a:gd name="T104" fmla="*/ 2681 w 2751"/>
                <a:gd name="T105" fmla="*/ 184 h 1753"/>
                <a:gd name="T106" fmla="*/ 2578 w 2751"/>
                <a:gd name="T107" fmla="*/ 95 h 1753"/>
                <a:gd name="T108" fmla="*/ 2402 w 2751"/>
                <a:gd name="T109" fmla="*/ 47 h 1753"/>
                <a:gd name="T110" fmla="*/ 2137 w 2751"/>
                <a:gd name="T111" fmla="*/ 21 h 1753"/>
                <a:gd name="T112" fmla="*/ 1770 w 2751"/>
                <a:gd name="T113" fmla="*/ 7 h 1753"/>
                <a:gd name="T114" fmla="*/ 1347 w 2751"/>
                <a:gd name="T115" fmla="*/ 0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3" name="Freeform 133"/>
            <p:cNvSpPr>
              <a:spLocks noChangeAspect="1"/>
            </p:cNvSpPr>
            <p:nvPr/>
          </p:nvSpPr>
          <p:spPr bwMode="auto">
            <a:xfrm>
              <a:off x="5325" y="7808"/>
              <a:ext cx="802" cy="1736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689 h 1736"/>
                <a:gd name="T68" fmla="*/ 303 w 802"/>
                <a:gd name="T69" fmla="*/ 1704 h 1736"/>
                <a:gd name="T70" fmla="*/ 311 w 802"/>
                <a:gd name="T71" fmla="*/ 1716 h 1736"/>
                <a:gd name="T72" fmla="*/ 323 w 802"/>
                <a:gd name="T73" fmla="*/ 1725 h 1736"/>
                <a:gd name="T74" fmla="*/ 341 w 802"/>
                <a:gd name="T75" fmla="*/ 1731 h 1736"/>
                <a:gd name="T76" fmla="*/ 444 w 802"/>
                <a:gd name="T77" fmla="*/ 1734 h 1736"/>
                <a:gd name="T78" fmla="*/ 549 w 802"/>
                <a:gd name="T79" fmla="*/ 1736 h 1736"/>
                <a:gd name="T80" fmla="*/ 658 w 802"/>
                <a:gd name="T81" fmla="*/ 1734 h 1736"/>
                <a:gd name="T82" fmla="*/ 764 w 802"/>
                <a:gd name="T83" fmla="*/ 1731 h 1736"/>
                <a:gd name="T84" fmla="*/ 782 w 802"/>
                <a:gd name="T85" fmla="*/ 1725 h 1736"/>
                <a:gd name="T86" fmla="*/ 795 w 802"/>
                <a:gd name="T87" fmla="*/ 1716 h 1736"/>
                <a:gd name="T88" fmla="*/ 801 w 802"/>
                <a:gd name="T89" fmla="*/ 1704 h 1736"/>
                <a:gd name="T90" fmla="*/ 802 w 802"/>
                <a:gd name="T91" fmla="*/ 1689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4" name="Freeform 134"/>
            <p:cNvSpPr>
              <a:spLocks noChangeAspect="1" noEditPoints="1"/>
            </p:cNvSpPr>
            <p:nvPr/>
          </p:nvSpPr>
          <p:spPr bwMode="auto">
            <a:xfrm>
              <a:off x="6435" y="7208"/>
              <a:ext cx="3059" cy="2349"/>
            </a:xfrm>
            <a:custGeom>
              <a:avLst/>
              <a:gdLst>
                <a:gd name="T0" fmla="*/ 2887 w 3059"/>
                <a:gd name="T1" fmla="*/ 2114 h 2349"/>
                <a:gd name="T2" fmla="*/ 2627 w 3059"/>
                <a:gd name="T3" fmla="*/ 2044 h 2349"/>
                <a:gd name="T4" fmla="*/ 2562 w 3059"/>
                <a:gd name="T5" fmla="*/ 1865 h 2349"/>
                <a:gd name="T6" fmla="*/ 2553 w 3059"/>
                <a:gd name="T7" fmla="*/ 1490 h 2349"/>
                <a:gd name="T8" fmla="*/ 2554 w 3059"/>
                <a:gd name="T9" fmla="*/ 1043 h 2349"/>
                <a:gd name="T10" fmla="*/ 2679 w 3059"/>
                <a:gd name="T11" fmla="*/ 893 h 2349"/>
                <a:gd name="T12" fmla="*/ 2856 w 3059"/>
                <a:gd name="T13" fmla="*/ 842 h 2349"/>
                <a:gd name="T14" fmla="*/ 2914 w 3059"/>
                <a:gd name="T15" fmla="*/ 783 h 2349"/>
                <a:gd name="T16" fmla="*/ 2900 w 3059"/>
                <a:gd name="T17" fmla="*/ 649 h 2349"/>
                <a:gd name="T18" fmla="*/ 2704 w 3059"/>
                <a:gd name="T19" fmla="*/ 619 h 2349"/>
                <a:gd name="T20" fmla="*/ 2522 w 3059"/>
                <a:gd name="T21" fmla="*/ 582 h 2349"/>
                <a:gd name="T22" fmla="*/ 2478 w 3059"/>
                <a:gd name="T23" fmla="*/ 357 h 2349"/>
                <a:gd name="T24" fmla="*/ 2417 w 3059"/>
                <a:gd name="T25" fmla="*/ 220 h 2349"/>
                <a:gd name="T26" fmla="*/ 2166 w 3059"/>
                <a:gd name="T27" fmla="*/ 171 h 2349"/>
                <a:gd name="T28" fmla="*/ 2079 w 3059"/>
                <a:gd name="T29" fmla="*/ 205 h 2349"/>
                <a:gd name="T30" fmla="*/ 2073 w 3059"/>
                <a:gd name="T31" fmla="*/ 342 h 2349"/>
                <a:gd name="T32" fmla="*/ 2070 w 3059"/>
                <a:gd name="T33" fmla="*/ 766 h 2349"/>
                <a:gd name="T34" fmla="*/ 2066 w 3059"/>
                <a:gd name="T35" fmla="*/ 1317 h 2349"/>
                <a:gd name="T36" fmla="*/ 2063 w 3059"/>
                <a:gd name="T37" fmla="*/ 1752 h 2349"/>
                <a:gd name="T38" fmla="*/ 2082 w 3059"/>
                <a:gd name="T39" fmla="*/ 2087 h 2349"/>
                <a:gd name="T40" fmla="*/ 2243 w 3059"/>
                <a:gd name="T41" fmla="*/ 2298 h 2349"/>
                <a:gd name="T42" fmla="*/ 2609 w 3059"/>
                <a:gd name="T43" fmla="*/ 2345 h 2349"/>
                <a:gd name="T44" fmla="*/ 2956 w 3059"/>
                <a:gd name="T45" fmla="*/ 2331 h 2349"/>
                <a:gd name="T46" fmla="*/ 3053 w 3059"/>
                <a:gd name="T47" fmla="*/ 2261 h 2349"/>
                <a:gd name="T48" fmla="*/ 3015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37 w 3059"/>
                <a:gd name="T73" fmla="*/ 2087 h 2349"/>
                <a:gd name="T74" fmla="*/ 1672 w 3059"/>
                <a:gd name="T75" fmla="*/ 2021 h 2349"/>
                <a:gd name="T76" fmla="*/ 1640 w 3059"/>
                <a:gd name="T77" fmla="*/ 1815 h 2349"/>
                <a:gd name="T78" fmla="*/ 1638 w 3059"/>
                <a:gd name="T79" fmla="*/ 1335 h 2349"/>
                <a:gd name="T80" fmla="*/ 1636 w 3059"/>
                <a:gd name="T81" fmla="*/ 734 h 2349"/>
                <a:gd name="T82" fmla="*/ 1632 w 3059"/>
                <a:gd name="T83" fmla="*/ 270 h 2349"/>
                <a:gd name="T84" fmla="*/ 1621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911 w 3059"/>
                <a:gd name="T119" fmla="*/ 2333 h 2349"/>
                <a:gd name="T120" fmla="*/ 1941 w 3059"/>
                <a:gd name="T121" fmla="*/ 2233 h 2349"/>
                <a:gd name="T122" fmla="*/ 1941 w 3059"/>
                <a:gd name="T123" fmla="*/ 2123 h 2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5" name="Freeform 135"/>
            <p:cNvSpPr>
              <a:spLocks noChangeAspect="1"/>
            </p:cNvSpPr>
            <p:nvPr/>
          </p:nvSpPr>
          <p:spPr bwMode="auto">
            <a:xfrm>
              <a:off x="2718" y="10019"/>
              <a:ext cx="258" cy="444"/>
            </a:xfrm>
            <a:custGeom>
              <a:avLst/>
              <a:gdLst>
                <a:gd name="T0" fmla="*/ 202 w 258"/>
                <a:gd name="T1" fmla="*/ 59 h 444"/>
                <a:gd name="T2" fmla="*/ 157 w 258"/>
                <a:gd name="T3" fmla="*/ 61 h 444"/>
                <a:gd name="T4" fmla="*/ 121 w 258"/>
                <a:gd name="T5" fmla="*/ 67 h 444"/>
                <a:gd name="T6" fmla="*/ 92 w 258"/>
                <a:gd name="T7" fmla="*/ 74 h 444"/>
                <a:gd name="T8" fmla="*/ 68 w 258"/>
                <a:gd name="T9" fmla="*/ 83 h 444"/>
                <a:gd name="T10" fmla="*/ 68 w 258"/>
                <a:gd name="T11" fmla="*/ 444 h 444"/>
                <a:gd name="T12" fmla="*/ 0 w 258"/>
                <a:gd name="T13" fmla="*/ 444 h 444"/>
                <a:gd name="T14" fmla="*/ 0 w 258"/>
                <a:gd name="T15" fmla="*/ 5 h 444"/>
                <a:gd name="T16" fmla="*/ 63 w 258"/>
                <a:gd name="T17" fmla="*/ 5 h 444"/>
                <a:gd name="T18" fmla="*/ 66 w 258"/>
                <a:gd name="T19" fmla="*/ 43 h 444"/>
                <a:gd name="T20" fmla="*/ 94 w 258"/>
                <a:gd name="T21" fmla="*/ 25 h 444"/>
                <a:gd name="T22" fmla="*/ 126 w 258"/>
                <a:gd name="T23" fmla="*/ 12 h 444"/>
                <a:gd name="T24" fmla="*/ 160 w 258"/>
                <a:gd name="T25" fmla="*/ 3 h 444"/>
                <a:gd name="T26" fmla="*/ 193 w 258"/>
                <a:gd name="T27" fmla="*/ 0 h 444"/>
                <a:gd name="T28" fmla="*/ 211 w 258"/>
                <a:gd name="T29" fmla="*/ 0 h 444"/>
                <a:gd name="T30" fmla="*/ 235 w 258"/>
                <a:gd name="T31" fmla="*/ 0 h 444"/>
                <a:gd name="T32" fmla="*/ 258 w 258"/>
                <a:gd name="T33" fmla="*/ 3 h 444"/>
                <a:gd name="T34" fmla="*/ 258 w 258"/>
                <a:gd name="T35" fmla="*/ 59 h 444"/>
                <a:gd name="T36" fmla="*/ 202 w 258"/>
                <a:gd name="T37" fmla="*/ 59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6" name="Freeform 136"/>
            <p:cNvSpPr>
              <a:spLocks noChangeAspect="1" noEditPoints="1"/>
            </p:cNvSpPr>
            <p:nvPr/>
          </p:nvSpPr>
          <p:spPr bwMode="auto">
            <a:xfrm>
              <a:off x="3028" y="10015"/>
              <a:ext cx="367" cy="459"/>
            </a:xfrm>
            <a:custGeom>
              <a:avLst/>
              <a:gdLst>
                <a:gd name="T0" fmla="*/ 308 w 367"/>
                <a:gd name="T1" fmla="*/ 240 h 459"/>
                <a:gd name="T2" fmla="*/ 67 w 367"/>
                <a:gd name="T3" fmla="*/ 240 h 459"/>
                <a:gd name="T4" fmla="*/ 67 w 367"/>
                <a:gd name="T5" fmla="*/ 320 h 459"/>
                <a:gd name="T6" fmla="*/ 69 w 367"/>
                <a:gd name="T7" fmla="*/ 345 h 459"/>
                <a:gd name="T8" fmla="*/ 75 w 367"/>
                <a:gd name="T9" fmla="*/ 365 h 459"/>
                <a:gd name="T10" fmla="*/ 85 w 367"/>
                <a:gd name="T11" fmla="*/ 381 h 459"/>
                <a:gd name="T12" fmla="*/ 102 w 367"/>
                <a:gd name="T13" fmla="*/ 392 h 459"/>
                <a:gd name="T14" fmla="*/ 125 w 367"/>
                <a:gd name="T15" fmla="*/ 399 h 459"/>
                <a:gd name="T16" fmla="*/ 154 w 367"/>
                <a:gd name="T17" fmla="*/ 401 h 459"/>
                <a:gd name="T18" fmla="*/ 355 w 367"/>
                <a:gd name="T19" fmla="*/ 401 h 459"/>
                <a:gd name="T20" fmla="*/ 355 w 367"/>
                <a:gd name="T21" fmla="*/ 433 h 459"/>
                <a:gd name="T22" fmla="*/ 339 w 367"/>
                <a:gd name="T23" fmla="*/ 444 h 459"/>
                <a:gd name="T24" fmla="*/ 317 w 367"/>
                <a:gd name="T25" fmla="*/ 451 h 459"/>
                <a:gd name="T26" fmla="*/ 293 w 367"/>
                <a:gd name="T27" fmla="*/ 457 h 459"/>
                <a:gd name="T28" fmla="*/ 266 w 367"/>
                <a:gd name="T29" fmla="*/ 459 h 459"/>
                <a:gd name="T30" fmla="*/ 152 w 367"/>
                <a:gd name="T31" fmla="*/ 459 h 459"/>
                <a:gd name="T32" fmla="*/ 123 w 367"/>
                <a:gd name="T33" fmla="*/ 457 h 459"/>
                <a:gd name="T34" fmla="*/ 94 w 367"/>
                <a:gd name="T35" fmla="*/ 451 h 459"/>
                <a:gd name="T36" fmla="*/ 69 w 367"/>
                <a:gd name="T37" fmla="*/ 441 h 459"/>
                <a:gd name="T38" fmla="*/ 46 w 367"/>
                <a:gd name="T39" fmla="*/ 426 h 459"/>
                <a:gd name="T40" fmla="*/ 28 w 367"/>
                <a:gd name="T41" fmla="*/ 408 h 459"/>
                <a:gd name="T42" fmla="*/ 13 w 367"/>
                <a:gd name="T43" fmla="*/ 383 h 459"/>
                <a:gd name="T44" fmla="*/ 2 w 367"/>
                <a:gd name="T45" fmla="*/ 352 h 459"/>
                <a:gd name="T46" fmla="*/ 0 w 367"/>
                <a:gd name="T47" fmla="*/ 316 h 459"/>
                <a:gd name="T48" fmla="*/ 0 w 367"/>
                <a:gd name="T49" fmla="*/ 152 h 459"/>
                <a:gd name="T50" fmla="*/ 2 w 367"/>
                <a:gd name="T51" fmla="*/ 114 h 459"/>
                <a:gd name="T52" fmla="*/ 10 w 367"/>
                <a:gd name="T53" fmla="*/ 83 h 459"/>
                <a:gd name="T54" fmla="*/ 22 w 367"/>
                <a:gd name="T55" fmla="*/ 58 h 459"/>
                <a:gd name="T56" fmla="*/ 38 w 367"/>
                <a:gd name="T57" fmla="*/ 3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35 h 459"/>
                <a:gd name="T80" fmla="*/ 346 w 367"/>
                <a:gd name="T81" fmla="*/ 54 h 459"/>
                <a:gd name="T82" fmla="*/ 357 w 367"/>
                <a:gd name="T83" fmla="*/ 78 h 459"/>
                <a:gd name="T84" fmla="*/ 366 w 367"/>
                <a:gd name="T85" fmla="*/ 107 h 459"/>
                <a:gd name="T86" fmla="*/ 367 w 367"/>
                <a:gd name="T87" fmla="*/ 143 h 459"/>
                <a:gd name="T88" fmla="*/ 367 w 367"/>
                <a:gd name="T89" fmla="*/ 231 h 459"/>
                <a:gd name="T90" fmla="*/ 308 w 367"/>
                <a:gd name="T91" fmla="*/ 240 h 459"/>
                <a:gd name="T92" fmla="*/ 302 w 367"/>
                <a:gd name="T93" fmla="*/ 128 h 459"/>
                <a:gd name="T94" fmla="*/ 299 w 367"/>
                <a:gd name="T95" fmla="*/ 103 h 459"/>
                <a:gd name="T96" fmla="*/ 292 w 367"/>
                <a:gd name="T97" fmla="*/ 83 h 459"/>
                <a:gd name="T98" fmla="*/ 279 w 367"/>
                <a:gd name="T99" fmla="*/ 71 h 459"/>
                <a:gd name="T100" fmla="*/ 263 w 367"/>
                <a:gd name="T101" fmla="*/ 62 h 459"/>
                <a:gd name="T102" fmla="*/ 241 w 367"/>
                <a:gd name="T103" fmla="*/ 56 h 459"/>
                <a:gd name="T104" fmla="*/ 216 w 367"/>
                <a:gd name="T105" fmla="*/ 56 h 459"/>
                <a:gd name="T106" fmla="*/ 154 w 367"/>
                <a:gd name="T107" fmla="*/ 56 h 459"/>
                <a:gd name="T108" fmla="*/ 125 w 367"/>
                <a:gd name="T109" fmla="*/ 58 h 459"/>
                <a:gd name="T110" fmla="*/ 104 w 367"/>
                <a:gd name="T111" fmla="*/ 65 h 459"/>
                <a:gd name="T112" fmla="*/ 87 w 367"/>
                <a:gd name="T113" fmla="*/ 76 h 459"/>
                <a:gd name="T114" fmla="*/ 76 w 367"/>
                <a:gd name="T115" fmla="*/ 92 h 459"/>
                <a:gd name="T116" fmla="*/ 69 w 367"/>
                <a:gd name="T117" fmla="*/ 114 h 459"/>
                <a:gd name="T118" fmla="*/ 67 w 367"/>
                <a:gd name="T119" fmla="*/ 137 h 459"/>
                <a:gd name="T120" fmla="*/ 67 w 367"/>
                <a:gd name="T121" fmla="*/ 190 h 459"/>
                <a:gd name="T122" fmla="*/ 302 w 367"/>
                <a:gd name="T123" fmla="*/ 190 h 459"/>
                <a:gd name="T124" fmla="*/ 302 w 367"/>
                <a:gd name="T125" fmla="*/ 128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7" name="Freeform 137"/>
            <p:cNvSpPr>
              <a:spLocks noChangeAspect="1" noEditPoints="1"/>
            </p:cNvSpPr>
            <p:nvPr/>
          </p:nvSpPr>
          <p:spPr bwMode="auto">
            <a:xfrm>
              <a:off x="3509" y="10015"/>
              <a:ext cx="362" cy="634"/>
            </a:xfrm>
            <a:custGeom>
              <a:avLst/>
              <a:gdLst>
                <a:gd name="T0" fmla="*/ 111 w 362"/>
                <a:gd name="T1" fmla="*/ 634 h 634"/>
                <a:gd name="T2" fmla="*/ 71 w 362"/>
                <a:gd name="T3" fmla="*/ 632 h 634"/>
                <a:gd name="T4" fmla="*/ 29 w 362"/>
                <a:gd name="T5" fmla="*/ 623 h 634"/>
                <a:gd name="T6" fmla="*/ 13 w 362"/>
                <a:gd name="T7" fmla="*/ 574 h 634"/>
                <a:gd name="T8" fmla="*/ 248 w 362"/>
                <a:gd name="T9" fmla="*/ 570 h 634"/>
                <a:gd name="T10" fmla="*/ 282 w 362"/>
                <a:gd name="T11" fmla="*/ 545 h 634"/>
                <a:gd name="T12" fmla="*/ 293 w 362"/>
                <a:gd name="T13" fmla="*/ 495 h 634"/>
                <a:gd name="T14" fmla="*/ 268 w 362"/>
                <a:gd name="T15" fmla="*/ 417 h 634"/>
                <a:gd name="T16" fmla="*/ 210 w 362"/>
                <a:gd name="T17" fmla="*/ 437 h 634"/>
                <a:gd name="T18" fmla="*/ 116 w 362"/>
                <a:gd name="T19" fmla="*/ 439 h 634"/>
                <a:gd name="T20" fmla="*/ 60 w 362"/>
                <a:gd name="T21" fmla="*/ 430 h 634"/>
                <a:gd name="T22" fmla="*/ 22 w 362"/>
                <a:gd name="T23" fmla="*/ 404 h 634"/>
                <a:gd name="T24" fmla="*/ 2 w 362"/>
                <a:gd name="T25" fmla="*/ 361 h 634"/>
                <a:gd name="T26" fmla="*/ 0 w 362"/>
                <a:gd name="T27" fmla="*/ 123 h 634"/>
                <a:gd name="T28" fmla="*/ 13 w 362"/>
                <a:gd name="T29" fmla="*/ 62 h 634"/>
                <a:gd name="T30" fmla="*/ 47 w 362"/>
                <a:gd name="T31" fmla="*/ 22 h 634"/>
                <a:gd name="T32" fmla="*/ 100 w 362"/>
                <a:gd name="T33" fmla="*/ 2 h 634"/>
                <a:gd name="T34" fmla="*/ 197 w 362"/>
                <a:gd name="T35" fmla="*/ 0 h 634"/>
                <a:gd name="T36" fmla="*/ 254 w 362"/>
                <a:gd name="T37" fmla="*/ 11 h 634"/>
                <a:gd name="T38" fmla="*/ 299 w 362"/>
                <a:gd name="T39" fmla="*/ 44 h 634"/>
                <a:gd name="T40" fmla="*/ 362 w 362"/>
                <a:gd name="T41" fmla="*/ 9 h 634"/>
                <a:gd name="T42" fmla="*/ 358 w 362"/>
                <a:gd name="T43" fmla="*/ 529 h 634"/>
                <a:gd name="T44" fmla="*/ 333 w 362"/>
                <a:gd name="T45" fmla="*/ 588 h 634"/>
                <a:gd name="T46" fmla="*/ 284 w 362"/>
                <a:gd name="T47" fmla="*/ 623 h 634"/>
                <a:gd name="T48" fmla="*/ 214 w 362"/>
                <a:gd name="T49" fmla="*/ 634 h 634"/>
                <a:gd name="T50" fmla="*/ 275 w 362"/>
                <a:gd name="T51" fmla="*/ 78 h 634"/>
                <a:gd name="T52" fmla="*/ 219 w 362"/>
                <a:gd name="T53" fmla="*/ 62 h 634"/>
                <a:gd name="T54" fmla="*/ 120 w 362"/>
                <a:gd name="T55" fmla="*/ 60 h 634"/>
                <a:gd name="T56" fmla="*/ 94 w 362"/>
                <a:gd name="T57" fmla="*/ 63 h 634"/>
                <a:gd name="T58" fmla="*/ 76 w 362"/>
                <a:gd name="T59" fmla="*/ 83 h 634"/>
                <a:gd name="T60" fmla="*/ 67 w 362"/>
                <a:gd name="T61" fmla="*/ 121 h 634"/>
                <a:gd name="T62" fmla="*/ 71 w 362"/>
                <a:gd name="T63" fmla="*/ 345 h 634"/>
                <a:gd name="T64" fmla="*/ 89 w 362"/>
                <a:gd name="T65" fmla="*/ 368 h 634"/>
                <a:gd name="T66" fmla="*/ 116 w 362"/>
                <a:gd name="T67" fmla="*/ 376 h 634"/>
                <a:gd name="T68" fmla="*/ 181 w 362"/>
                <a:gd name="T69" fmla="*/ 377 h 634"/>
                <a:gd name="T70" fmla="*/ 252 w 362"/>
                <a:gd name="T71" fmla="*/ 370 h 634"/>
                <a:gd name="T72" fmla="*/ 293 w 362"/>
                <a:gd name="T73" fmla="*/ 361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" name="Freeform 138"/>
            <p:cNvSpPr>
              <a:spLocks noChangeAspect="1" noEditPoints="1"/>
            </p:cNvSpPr>
            <p:nvPr/>
          </p:nvSpPr>
          <p:spPr bwMode="auto">
            <a:xfrm>
              <a:off x="4019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9" name="Freeform 139"/>
            <p:cNvSpPr>
              <a:spLocks noChangeAspect="1" noEditPoints="1"/>
            </p:cNvSpPr>
            <p:nvPr/>
          </p:nvSpPr>
          <p:spPr bwMode="auto">
            <a:xfrm>
              <a:off x="4222" y="10015"/>
              <a:ext cx="378" cy="459"/>
            </a:xfrm>
            <a:custGeom>
              <a:avLst/>
              <a:gdLst>
                <a:gd name="T0" fmla="*/ 235 w 378"/>
                <a:gd name="T1" fmla="*/ 459 h 459"/>
                <a:gd name="T2" fmla="*/ 150 w 378"/>
                <a:gd name="T3" fmla="*/ 459 h 459"/>
                <a:gd name="T4" fmla="*/ 112 w 378"/>
                <a:gd name="T5" fmla="*/ 455 h 459"/>
                <a:gd name="T6" fmla="*/ 79 w 378"/>
                <a:gd name="T7" fmla="*/ 446 h 459"/>
                <a:gd name="T8" fmla="*/ 52 w 378"/>
                <a:gd name="T9" fmla="*/ 431 h 459"/>
                <a:gd name="T10" fmla="*/ 30 w 378"/>
                <a:gd name="T11" fmla="*/ 412 h 459"/>
                <a:gd name="T12" fmla="*/ 14 w 378"/>
                <a:gd name="T13" fmla="*/ 386 h 459"/>
                <a:gd name="T14" fmla="*/ 3 w 378"/>
                <a:gd name="T15" fmla="*/ 354 h 459"/>
                <a:gd name="T16" fmla="*/ 0 w 378"/>
                <a:gd name="T17" fmla="*/ 316 h 459"/>
                <a:gd name="T18" fmla="*/ 0 w 378"/>
                <a:gd name="T19" fmla="*/ 141 h 459"/>
                <a:gd name="T20" fmla="*/ 3 w 378"/>
                <a:gd name="T21" fmla="*/ 105 h 459"/>
                <a:gd name="T22" fmla="*/ 14 w 378"/>
                <a:gd name="T23" fmla="*/ 72 h 459"/>
                <a:gd name="T24" fmla="*/ 30 w 378"/>
                <a:gd name="T25" fmla="*/ 47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35 w 378"/>
                <a:gd name="T35" fmla="*/ 0 h 459"/>
                <a:gd name="T36" fmla="*/ 271 w 378"/>
                <a:gd name="T37" fmla="*/ 4 h 459"/>
                <a:gd name="T38" fmla="*/ 303 w 378"/>
                <a:gd name="T39" fmla="*/ 13 h 459"/>
                <a:gd name="T40" fmla="*/ 331 w 378"/>
                <a:gd name="T41" fmla="*/ 29 h 459"/>
                <a:gd name="T42" fmla="*/ 350 w 378"/>
                <a:gd name="T43" fmla="*/ 51 h 459"/>
                <a:gd name="T44" fmla="*/ 367 w 378"/>
                <a:gd name="T45" fmla="*/ 78 h 459"/>
                <a:gd name="T46" fmla="*/ 376 w 378"/>
                <a:gd name="T47" fmla="*/ 110 h 459"/>
                <a:gd name="T48" fmla="*/ 378 w 378"/>
                <a:gd name="T49" fmla="*/ 146 h 459"/>
                <a:gd name="T50" fmla="*/ 378 w 378"/>
                <a:gd name="T51" fmla="*/ 312 h 459"/>
                <a:gd name="T52" fmla="*/ 376 w 378"/>
                <a:gd name="T53" fmla="*/ 348 h 459"/>
                <a:gd name="T54" fmla="*/ 367 w 378"/>
                <a:gd name="T55" fmla="*/ 381 h 459"/>
                <a:gd name="T56" fmla="*/ 350 w 378"/>
                <a:gd name="T57" fmla="*/ 408 h 459"/>
                <a:gd name="T58" fmla="*/ 331 w 378"/>
                <a:gd name="T59" fmla="*/ 430 h 459"/>
                <a:gd name="T60" fmla="*/ 303 w 378"/>
                <a:gd name="T61" fmla="*/ 446 h 459"/>
                <a:gd name="T62" fmla="*/ 271 w 378"/>
                <a:gd name="T63" fmla="*/ 455 h 459"/>
                <a:gd name="T64" fmla="*/ 235 w 378"/>
                <a:gd name="T65" fmla="*/ 459 h 459"/>
                <a:gd name="T66" fmla="*/ 311 w 378"/>
                <a:gd name="T67" fmla="*/ 134 h 459"/>
                <a:gd name="T68" fmla="*/ 309 w 378"/>
                <a:gd name="T69" fmla="*/ 114 h 459"/>
                <a:gd name="T70" fmla="*/ 303 w 378"/>
                <a:gd name="T71" fmla="*/ 96 h 459"/>
                <a:gd name="T72" fmla="*/ 296 w 378"/>
                <a:gd name="T73" fmla="*/ 78 h 459"/>
                <a:gd name="T74" fmla="*/ 284 w 378"/>
                <a:gd name="T75" fmla="*/ 65 h 459"/>
                <a:gd name="T76" fmla="*/ 267 w 378"/>
                <a:gd name="T77" fmla="*/ 56 h 459"/>
                <a:gd name="T78" fmla="*/ 246 w 378"/>
                <a:gd name="T79" fmla="*/ 54 h 459"/>
                <a:gd name="T80" fmla="*/ 135 w 378"/>
                <a:gd name="T81" fmla="*/ 54 h 459"/>
                <a:gd name="T82" fmla="*/ 114 w 378"/>
                <a:gd name="T83" fmla="*/ 56 h 459"/>
                <a:gd name="T84" fmla="*/ 97 w 378"/>
                <a:gd name="T85" fmla="*/ 65 h 459"/>
                <a:gd name="T86" fmla="*/ 83 w 378"/>
                <a:gd name="T87" fmla="*/ 78 h 459"/>
                <a:gd name="T88" fmla="*/ 74 w 378"/>
                <a:gd name="T89" fmla="*/ 94 h 459"/>
                <a:gd name="T90" fmla="*/ 70 w 378"/>
                <a:gd name="T91" fmla="*/ 112 h 459"/>
                <a:gd name="T92" fmla="*/ 68 w 378"/>
                <a:gd name="T93" fmla="*/ 134 h 459"/>
                <a:gd name="T94" fmla="*/ 68 w 378"/>
                <a:gd name="T95" fmla="*/ 323 h 459"/>
                <a:gd name="T96" fmla="*/ 70 w 378"/>
                <a:gd name="T97" fmla="*/ 345 h 459"/>
                <a:gd name="T98" fmla="*/ 74 w 378"/>
                <a:gd name="T99" fmla="*/ 365 h 459"/>
                <a:gd name="T100" fmla="*/ 83 w 378"/>
                <a:gd name="T101" fmla="*/ 381 h 459"/>
                <a:gd name="T102" fmla="*/ 97 w 378"/>
                <a:gd name="T103" fmla="*/ 394 h 459"/>
                <a:gd name="T104" fmla="*/ 114 w 378"/>
                <a:gd name="T105" fmla="*/ 401 h 459"/>
                <a:gd name="T106" fmla="*/ 135 w 378"/>
                <a:gd name="T107" fmla="*/ 404 h 459"/>
                <a:gd name="T108" fmla="*/ 246 w 378"/>
                <a:gd name="T109" fmla="*/ 404 h 459"/>
                <a:gd name="T110" fmla="*/ 267 w 378"/>
                <a:gd name="T111" fmla="*/ 401 h 459"/>
                <a:gd name="T112" fmla="*/ 284 w 378"/>
                <a:gd name="T113" fmla="*/ 392 h 459"/>
                <a:gd name="T114" fmla="*/ 296 w 378"/>
                <a:gd name="T115" fmla="*/ 379 h 459"/>
                <a:gd name="T116" fmla="*/ 303 w 378"/>
                <a:gd name="T117" fmla="*/ 363 h 459"/>
                <a:gd name="T118" fmla="*/ 309 w 378"/>
                <a:gd name="T119" fmla="*/ 345 h 459"/>
                <a:gd name="T120" fmla="*/ 311 w 378"/>
                <a:gd name="T121" fmla="*/ 325 h 459"/>
                <a:gd name="T122" fmla="*/ 311 w 378"/>
                <a:gd name="T123" fmla="*/ 13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0" name="Freeform 140"/>
            <p:cNvSpPr>
              <a:spLocks noChangeAspect="1"/>
            </p:cNvSpPr>
            <p:nvPr/>
          </p:nvSpPr>
          <p:spPr bwMode="auto">
            <a:xfrm>
              <a:off x="4721" y="10015"/>
              <a:ext cx="361" cy="448"/>
            </a:xfrm>
            <a:custGeom>
              <a:avLst/>
              <a:gdLst>
                <a:gd name="T0" fmla="*/ 293 w 361"/>
                <a:gd name="T1" fmla="*/ 448 h 448"/>
                <a:gd name="T2" fmla="*/ 293 w 361"/>
                <a:gd name="T3" fmla="*/ 107 h 448"/>
                <a:gd name="T4" fmla="*/ 289 w 361"/>
                <a:gd name="T5" fmla="*/ 87 h 448"/>
                <a:gd name="T6" fmla="*/ 280 w 361"/>
                <a:gd name="T7" fmla="*/ 74 h 448"/>
                <a:gd name="T8" fmla="*/ 267 w 361"/>
                <a:gd name="T9" fmla="*/ 67 h 448"/>
                <a:gd name="T10" fmla="*/ 253 w 361"/>
                <a:gd name="T11" fmla="*/ 62 h 448"/>
                <a:gd name="T12" fmla="*/ 237 w 361"/>
                <a:gd name="T13" fmla="*/ 60 h 448"/>
                <a:gd name="T14" fmla="*/ 168 w 361"/>
                <a:gd name="T15" fmla="*/ 60 h 448"/>
                <a:gd name="T16" fmla="*/ 135 w 361"/>
                <a:gd name="T17" fmla="*/ 62 h 448"/>
                <a:gd name="T18" fmla="*/ 106 w 361"/>
                <a:gd name="T19" fmla="*/ 65 h 448"/>
                <a:gd name="T20" fmla="*/ 83 w 361"/>
                <a:gd name="T21" fmla="*/ 69 h 448"/>
                <a:gd name="T22" fmla="*/ 67 w 361"/>
                <a:gd name="T23" fmla="*/ 72 h 448"/>
                <a:gd name="T24" fmla="*/ 67 w 361"/>
                <a:gd name="T25" fmla="*/ 448 h 448"/>
                <a:gd name="T26" fmla="*/ 0 w 361"/>
                <a:gd name="T27" fmla="*/ 448 h 448"/>
                <a:gd name="T28" fmla="*/ 0 w 361"/>
                <a:gd name="T29" fmla="*/ 9 h 448"/>
                <a:gd name="T30" fmla="*/ 63 w 361"/>
                <a:gd name="T31" fmla="*/ 9 h 448"/>
                <a:gd name="T32" fmla="*/ 67 w 361"/>
                <a:gd name="T33" fmla="*/ 40 h 448"/>
                <a:gd name="T34" fmla="*/ 92 w 361"/>
                <a:gd name="T35" fmla="*/ 22 h 448"/>
                <a:gd name="T36" fmla="*/ 121 w 361"/>
                <a:gd name="T37" fmla="*/ 9 h 448"/>
                <a:gd name="T38" fmla="*/ 152 w 361"/>
                <a:gd name="T39" fmla="*/ 2 h 448"/>
                <a:gd name="T40" fmla="*/ 182 w 361"/>
                <a:gd name="T41" fmla="*/ 0 h 448"/>
                <a:gd name="T42" fmla="*/ 249 w 361"/>
                <a:gd name="T43" fmla="*/ 0 h 448"/>
                <a:gd name="T44" fmla="*/ 275 w 361"/>
                <a:gd name="T45" fmla="*/ 2 h 448"/>
                <a:gd name="T46" fmla="*/ 296 w 361"/>
                <a:gd name="T47" fmla="*/ 6 h 448"/>
                <a:gd name="T48" fmla="*/ 318 w 361"/>
                <a:gd name="T49" fmla="*/ 15 h 448"/>
                <a:gd name="T50" fmla="*/ 334 w 361"/>
                <a:gd name="T51" fmla="*/ 29 h 448"/>
                <a:gd name="T52" fmla="*/ 349 w 361"/>
                <a:gd name="T53" fmla="*/ 47 h 448"/>
                <a:gd name="T54" fmla="*/ 358 w 361"/>
                <a:gd name="T55" fmla="*/ 71 h 448"/>
                <a:gd name="T56" fmla="*/ 361 w 361"/>
                <a:gd name="T57" fmla="*/ 98 h 448"/>
                <a:gd name="T58" fmla="*/ 361 w 361"/>
                <a:gd name="T59" fmla="*/ 448 h 448"/>
                <a:gd name="T60" fmla="*/ 293 w 361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1" name="Freeform 141"/>
            <p:cNvSpPr>
              <a:spLocks noChangeAspect="1"/>
            </p:cNvSpPr>
            <p:nvPr/>
          </p:nvSpPr>
          <p:spPr bwMode="auto">
            <a:xfrm>
              <a:off x="5232" y="10015"/>
              <a:ext cx="608" cy="448"/>
            </a:xfrm>
            <a:custGeom>
              <a:avLst/>
              <a:gdLst>
                <a:gd name="T0" fmla="*/ 541 w 608"/>
                <a:gd name="T1" fmla="*/ 448 h 448"/>
                <a:gd name="T2" fmla="*/ 541 w 608"/>
                <a:gd name="T3" fmla="*/ 107 h 448"/>
                <a:gd name="T4" fmla="*/ 537 w 608"/>
                <a:gd name="T5" fmla="*/ 87 h 448"/>
                <a:gd name="T6" fmla="*/ 528 w 608"/>
                <a:gd name="T7" fmla="*/ 74 h 448"/>
                <a:gd name="T8" fmla="*/ 516 w 608"/>
                <a:gd name="T9" fmla="*/ 67 h 448"/>
                <a:gd name="T10" fmla="*/ 501 w 608"/>
                <a:gd name="T11" fmla="*/ 62 h 448"/>
                <a:gd name="T12" fmla="*/ 485 w 608"/>
                <a:gd name="T13" fmla="*/ 60 h 448"/>
                <a:gd name="T14" fmla="*/ 440 w 608"/>
                <a:gd name="T15" fmla="*/ 60 h 448"/>
                <a:gd name="T16" fmla="*/ 407 w 608"/>
                <a:gd name="T17" fmla="*/ 62 h 448"/>
                <a:gd name="T18" fmla="*/ 378 w 608"/>
                <a:gd name="T19" fmla="*/ 65 h 448"/>
                <a:gd name="T20" fmla="*/ 355 w 608"/>
                <a:gd name="T21" fmla="*/ 69 h 448"/>
                <a:gd name="T22" fmla="*/ 338 w 608"/>
                <a:gd name="T23" fmla="*/ 72 h 448"/>
                <a:gd name="T24" fmla="*/ 338 w 608"/>
                <a:gd name="T25" fmla="*/ 448 h 448"/>
                <a:gd name="T26" fmla="*/ 270 w 608"/>
                <a:gd name="T27" fmla="*/ 448 h 448"/>
                <a:gd name="T28" fmla="*/ 270 w 608"/>
                <a:gd name="T29" fmla="*/ 107 h 448"/>
                <a:gd name="T30" fmla="*/ 268 w 608"/>
                <a:gd name="T31" fmla="*/ 87 h 448"/>
                <a:gd name="T32" fmla="*/ 259 w 608"/>
                <a:gd name="T33" fmla="*/ 74 h 448"/>
                <a:gd name="T34" fmla="*/ 246 w 608"/>
                <a:gd name="T35" fmla="*/ 67 h 448"/>
                <a:gd name="T36" fmla="*/ 230 w 608"/>
                <a:gd name="T37" fmla="*/ 62 h 448"/>
                <a:gd name="T38" fmla="*/ 214 w 608"/>
                <a:gd name="T39" fmla="*/ 60 h 448"/>
                <a:gd name="T40" fmla="*/ 165 w 608"/>
                <a:gd name="T41" fmla="*/ 60 h 448"/>
                <a:gd name="T42" fmla="*/ 127 w 608"/>
                <a:gd name="T43" fmla="*/ 63 h 448"/>
                <a:gd name="T44" fmla="*/ 94 w 608"/>
                <a:gd name="T45" fmla="*/ 67 h 448"/>
                <a:gd name="T46" fmla="*/ 67 w 608"/>
                <a:gd name="T47" fmla="*/ 72 h 448"/>
                <a:gd name="T48" fmla="*/ 67 w 608"/>
                <a:gd name="T49" fmla="*/ 448 h 448"/>
                <a:gd name="T50" fmla="*/ 0 w 608"/>
                <a:gd name="T51" fmla="*/ 448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40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15 w 608"/>
                <a:gd name="T75" fmla="*/ 31 h 448"/>
                <a:gd name="T76" fmla="*/ 328 w 608"/>
                <a:gd name="T77" fmla="*/ 51 h 448"/>
                <a:gd name="T78" fmla="*/ 346 w 608"/>
                <a:gd name="T79" fmla="*/ 33 h 448"/>
                <a:gd name="T80" fmla="*/ 369 w 608"/>
                <a:gd name="T81" fmla="*/ 18 h 448"/>
                <a:gd name="T82" fmla="*/ 396 w 608"/>
                <a:gd name="T83" fmla="*/ 7 h 448"/>
                <a:gd name="T84" fmla="*/ 425 w 608"/>
                <a:gd name="T85" fmla="*/ 2 h 448"/>
                <a:gd name="T86" fmla="*/ 456 w 608"/>
                <a:gd name="T87" fmla="*/ 0 h 448"/>
                <a:gd name="T88" fmla="*/ 498 w 608"/>
                <a:gd name="T89" fmla="*/ 0 h 448"/>
                <a:gd name="T90" fmla="*/ 521 w 608"/>
                <a:gd name="T91" fmla="*/ 2 h 448"/>
                <a:gd name="T92" fmla="*/ 545 w 608"/>
                <a:gd name="T93" fmla="*/ 6 h 448"/>
                <a:gd name="T94" fmla="*/ 564 w 608"/>
                <a:gd name="T95" fmla="*/ 15 h 448"/>
                <a:gd name="T96" fmla="*/ 583 w 608"/>
                <a:gd name="T97" fmla="*/ 29 h 448"/>
                <a:gd name="T98" fmla="*/ 597 w 608"/>
                <a:gd name="T99" fmla="*/ 47 h 448"/>
                <a:gd name="T100" fmla="*/ 604 w 608"/>
                <a:gd name="T101" fmla="*/ 71 h 448"/>
                <a:gd name="T102" fmla="*/ 608 w 608"/>
                <a:gd name="T103" fmla="*/ 98 h 448"/>
                <a:gd name="T104" fmla="*/ 608 w 608"/>
                <a:gd name="T105" fmla="*/ 448 h 448"/>
                <a:gd name="T106" fmla="*/ 541 w 608"/>
                <a:gd name="T107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2" name="Freeform 142"/>
            <p:cNvSpPr>
              <a:spLocks noChangeAspect="1" noEditPoints="1"/>
            </p:cNvSpPr>
            <p:nvPr/>
          </p:nvSpPr>
          <p:spPr bwMode="auto">
            <a:xfrm>
              <a:off x="5986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3" name="Freeform 143"/>
            <p:cNvSpPr>
              <a:spLocks noChangeAspect="1" noEditPoints="1"/>
            </p:cNvSpPr>
            <p:nvPr/>
          </p:nvSpPr>
          <p:spPr bwMode="auto">
            <a:xfrm>
              <a:off x="6182" y="9846"/>
              <a:ext cx="359" cy="628"/>
            </a:xfrm>
            <a:custGeom>
              <a:avLst/>
              <a:gdLst>
                <a:gd name="T0" fmla="*/ 300 w 359"/>
                <a:gd name="T1" fmla="*/ 617 h 628"/>
                <a:gd name="T2" fmla="*/ 294 w 359"/>
                <a:gd name="T3" fmla="*/ 584 h 628"/>
                <a:gd name="T4" fmla="*/ 267 w 359"/>
                <a:gd name="T5" fmla="*/ 606 h 628"/>
                <a:gd name="T6" fmla="*/ 238 w 359"/>
                <a:gd name="T7" fmla="*/ 619 h 628"/>
                <a:gd name="T8" fmla="*/ 207 w 359"/>
                <a:gd name="T9" fmla="*/ 626 h 628"/>
                <a:gd name="T10" fmla="*/ 175 w 359"/>
                <a:gd name="T11" fmla="*/ 628 h 628"/>
                <a:gd name="T12" fmla="*/ 104 w 359"/>
                <a:gd name="T13" fmla="*/ 628 h 628"/>
                <a:gd name="T14" fmla="*/ 85 w 359"/>
                <a:gd name="T15" fmla="*/ 626 h 628"/>
                <a:gd name="T16" fmla="*/ 63 w 359"/>
                <a:gd name="T17" fmla="*/ 620 h 628"/>
                <a:gd name="T18" fmla="*/ 43 w 359"/>
                <a:gd name="T19" fmla="*/ 613 h 628"/>
                <a:gd name="T20" fmla="*/ 25 w 359"/>
                <a:gd name="T21" fmla="*/ 599 h 628"/>
                <a:gd name="T22" fmla="*/ 12 w 359"/>
                <a:gd name="T23" fmla="*/ 581 h 628"/>
                <a:gd name="T24" fmla="*/ 1 w 359"/>
                <a:gd name="T25" fmla="*/ 557 h 628"/>
                <a:gd name="T26" fmla="*/ 0 w 359"/>
                <a:gd name="T27" fmla="*/ 527 h 628"/>
                <a:gd name="T28" fmla="*/ 0 w 359"/>
                <a:gd name="T29" fmla="*/ 292 h 628"/>
                <a:gd name="T30" fmla="*/ 1 w 359"/>
                <a:gd name="T31" fmla="*/ 259 h 628"/>
                <a:gd name="T32" fmla="*/ 10 w 359"/>
                <a:gd name="T33" fmla="*/ 232 h 628"/>
                <a:gd name="T34" fmla="*/ 25 w 359"/>
                <a:gd name="T35" fmla="*/ 211 h 628"/>
                <a:gd name="T36" fmla="*/ 45 w 359"/>
                <a:gd name="T37" fmla="*/ 193 h 628"/>
                <a:gd name="T38" fmla="*/ 68 w 359"/>
                <a:gd name="T39" fmla="*/ 180 h 628"/>
                <a:gd name="T40" fmla="*/ 94 w 359"/>
                <a:gd name="T41" fmla="*/ 171 h 628"/>
                <a:gd name="T42" fmla="*/ 124 w 359"/>
                <a:gd name="T43" fmla="*/ 169 h 628"/>
                <a:gd name="T44" fmla="*/ 188 w 359"/>
                <a:gd name="T45" fmla="*/ 169 h 628"/>
                <a:gd name="T46" fmla="*/ 218 w 359"/>
                <a:gd name="T47" fmla="*/ 171 h 628"/>
                <a:gd name="T48" fmla="*/ 247 w 359"/>
                <a:gd name="T49" fmla="*/ 180 h 628"/>
                <a:gd name="T50" fmla="*/ 273 w 359"/>
                <a:gd name="T51" fmla="*/ 191 h 628"/>
                <a:gd name="T52" fmla="*/ 292 w 359"/>
                <a:gd name="T53" fmla="*/ 207 h 628"/>
                <a:gd name="T54" fmla="*/ 292 w 359"/>
                <a:gd name="T55" fmla="*/ 0 h 628"/>
                <a:gd name="T56" fmla="*/ 359 w 359"/>
                <a:gd name="T57" fmla="*/ 0 h 628"/>
                <a:gd name="T58" fmla="*/ 359 w 359"/>
                <a:gd name="T59" fmla="*/ 617 h 628"/>
                <a:gd name="T60" fmla="*/ 300 w 359"/>
                <a:gd name="T61" fmla="*/ 617 h 628"/>
                <a:gd name="T62" fmla="*/ 292 w 359"/>
                <a:gd name="T63" fmla="*/ 256 h 628"/>
                <a:gd name="T64" fmla="*/ 274 w 359"/>
                <a:gd name="T65" fmla="*/ 247 h 628"/>
                <a:gd name="T66" fmla="*/ 249 w 359"/>
                <a:gd name="T67" fmla="*/ 238 h 628"/>
                <a:gd name="T68" fmla="*/ 217 w 359"/>
                <a:gd name="T69" fmla="*/ 231 h 628"/>
                <a:gd name="T70" fmla="*/ 180 w 359"/>
                <a:gd name="T71" fmla="*/ 229 h 628"/>
                <a:gd name="T72" fmla="*/ 117 w 359"/>
                <a:gd name="T73" fmla="*/ 229 h 628"/>
                <a:gd name="T74" fmla="*/ 106 w 359"/>
                <a:gd name="T75" fmla="*/ 229 h 628"/>
                <a:gd name="T76" fmla="*/ 94 w 359"/>
                <a:gd name="T77" fmla="*/ 232 h 628"/>
                <a:gd name="T78" fmla="*/ 83 w 359"/>
                <a:gd name="T79" fmla="*/ 240 h 628"/>
                <a:gd name="T80" fmla="*/ 74 w 359"/>
                <a:gd name="T81" fmla="*/ 252 h 628"/>
                <a:gd name="T82" fmla="*/ 68 w 359"/>
                <a:gd name="T83" fmla="*/ 268 h 628"/>
                <a:gd name="T84" fmla="*/ 66 w 359"/>
                <a:gd name="T85" fmla="*/ 290 h 628"/>
                <a:gd name="T86" fmla="*/ 66 w 359"/>
                <a:gd name="T87" fmla="*/ 512 h 628"/>
                <a:gd name="T88" fmla="*/ 68 w 359"/>
                <a:gd name="T89" fmla="*/ 534 h 628"/>
                <a:gd name="T90" fmla="*/ 77 w 359"/>
                <a:gd name="T91" fmla="*/ 550 h 628"/>
                <a:gd name="T92" fmla="*/ 88 w 359"/>
                <a:gd name="T93" fmla="*/ 559 h 628"/>
                <a:gd name="T94" fmla="*/ 101 w 359"/>
                <a:gd name="T95" fmla="*/ 564 h 628"/>
                <a:gd name="T96" fmla="*/ 113 w 359"/>
                <a:gd name="T97" fmla="*/ 566 h 628"/>
                <a:gd name="T98" fmla="*/ 128 w 359"/>
                <a:gd name="T99" fmla="*/ 566 h 628"/>
                <a:gd name="T100" fmla="*/ 179 w 359"/>
                <a:gd name="T101" fmla="*/ 566 h 628"/>
                <a:gd name="T102" fmla="*/ 218 w 359"/>
                <a:gd name="T103" fmla="*/ 564 h 628"/>
                <a:gd name="T104" fmla="*/ 249 w 359"/>
                <a:gd name="T105" fmla="*/ 561 h 628"/>
                <a:gd name="T106" fmla="*/ 274 w 359"/>
                <a:gd name="T107" fmla="*/ 555 h 628"/>
                <a:gd name="T108" fmla="*/ 292 w 359"/>
                <a:gd name="T109" fmla="*/ 552 h 628"/>
                <a:gd name="T110" fmla="*/ 292 w 359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4" name="Freeform 144"/>
            <p:cNvSpPr>
              <a:spLocks noChangeAspect="1"/>
            </p:cNvSpPr>
            <p:nvPr/>
          </p:nvSpPr>
          <p:spPr bwMode="auto">
            <a:xfrm>
              <a:off x="6630" y="9905"/>
              <a:ext cx="296" cy="569"/>
            </a:xfrm>
            <a:custGeom>
              <a:avLst/>
              <a:gdLst>
                <a:gd name="T0" fmla="*/ 199 w 296"/>
                <a:gd name="T1" fmla="*/ 569 h 569"/>
                <a:gd name="T2" fmla="*/ 168 w 296"/>
                <a:gd name="T3" fmla="*/ 567 h 569"/>
                <a:gd name="T4" fmla="*/ 141 w 296"/>
                <a:gd name="T5" fmla="*/ 563 h 569"/>
                <a:gd name="T6" fmla="*/ 119 w 296"/>
                <a:gd name="T7" fmla="*/ 554 h 569"/>
                <a:gd name="T8" fmla="*/ 101 w 296"/>
                <a:gd name="T9" fmla="*/ 543 h 569"/>
                <a:gd name="T10" fmla="*/ 89 w 296"/>
                <a:gd name="T11" fmla="*/ 525 h 569"/>
                <a:gd name="T12" fmla="*/ 79 w 296"/>
                <a:gd name="T13" fmla="*/ 504 h 569"/>
                <a:gd name="T14" fmla="*/ 78 w 296"/>
                <a:gd name="T15" fmla="*/ 475 h 569"/>
                <a:gd name="T16" fmla="*/ 78 w 296"/>
                <a:gd name="T17" fmla="*/ 182 h 569"/>
                <a:gd name="T18" fmla="*/ 0 w 296"/>
                <a:gd name="T19" fmla="*/ 182 h 569"/>
                <a:gd name="T20" fmla="*/ 0 w 296"/>
                <a:gd name="T21" fmla="*/ 132 h 569"/>
                <a:gd name="T22" fmla="*/ 78 w 296"/>
                <a:gd name="T23" fmla="*/ 132 h 569"/>
                <a:gd name="T24" fmla="*/ 78 w 296"/>
                <a:gd name="T25" fmla="*/ 9 h 569"/>
                <a:gd name="T26" fmla="*/ 145 w 296"/>
                <a:gd name="T27" fmla="*/ 0 h 569"/>
                <a:gd name="T28" fmla="*/ 145 w 296"/>
                <a:gd name="T29" fmla="*/ 132 h 569"/>
                <a:gd name="T30" fmla="*/ 296 w 296"/>
                <a:gd name="T31" fmla="*/ 132 h 569"/>
                <a:gd name="T32" fmla="*/ 296 w 296"/>
                <a:gd name="T33" fmla="*/ 182 h 569"/>
                <a:gd name="T34" fmla="*/ 145 w 296"/>
                <a:gd name="T35" fmla="*/ 182 h 569"/>
                <a:gd name="T36" fmla="*/ 145 w 296"/>
                <a:gd name="T37" fmla="*/ 464 h 569"/>
                <a:gd name="T38" fmla="*/ 145 w 296"/>
                <a:gd name="T39" fmla="*/ 475 h 569"/>
                <a:gd name="T40" fmla="*/ 146 w 296"/>
                <a:gd name="T41" fmla="*/ 487 h 569"/>
                <a:gd name="T42" fmla="*/ 150 w 296"/>
                <a:gd name="T43" fmla="*/ 496 h 569"/>
                <a:gd name="T44" fmla="*/ 157 w 296"/>
                <a:gd name="T45" fmla="*/ 505 h 569"/>
                <a:gd name="T46" fmla="*/ 170 w 296"/>
                <a:gd name="T47" fmla="*/ 511 h 569"/>
                <a:gd name="T48" fmla="*/ 186 w 296"/>
                <a:gd name="T49" fmla="*/ 513 h 569"/>
                <a:gd name="T50" fmla="*/ 296 w 296"/>
                <a:gd name="T51" fmla="*/ 513 h 569"/>
                <a:gd name="T52" fmla="*/ 296 w 296"/>
                <a:gd name="T53" fmla="*/ 551 h 569"/>
                <a:gd name="T54" fmla="*/ 277 w 296"/>
                <a:gd name="T55" fmla="*/ 558 h 569"/>
                <a:gd name="T56" fmla="*/ 251 w 296"/>
                <a:gd name="T57" fmla="*/ 563 h 569"/>
                <a:gd name="T58" fmla="*/ 224 w 296"/>
                <a:gd name="T59" fmla="*/ 567 h 569"/>
                <a:gd name="T60" fmla="*/ 199 w 296"/>
                <a:gd name="T61" fmla="*/ 569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5" name="Freeform 145"/>
            <p:cNvSpPr>
              <a:spLocks noChangeAspect="1" noEditPoints="1"/>
            </p:cNvSpPr>
            <p:nvPr/>
          </p:nvSpPr>
          <p:spPr bwMode="auto">
            <a:xfrm>
              <a:off x="6923" y="9846"/>
              <a:ext cx="202" cy="803"/>
            </a:xfrm>
            <a:custGeom>
              <a:avLst/>
              <a:gdLst>
                <a:gd name="T0" fmla="*/ 67 w 202"/>
                <a:gd name="T1" fmla="*/ 803 h 803"/>
                <a:gd name="T2" fmla="*/ 56 w 202"/>
                <a:gd name="T3" fmla="*/ 803 h 803"/>
                <a:gd name="T4" fmla="*/ 40 w 202"/>
                <a:gd name="T5" fmla="*/ 801 h 803"/>
                <a:gd name="T6" fmla="*/ 20 w 202"/>
                <a:gd name="T7" fmla="*/ 799 h 803"/>
                <a:gd name="T8" fmla="*/ 0 w 202"/>
                <a:gd name="T9" fmla="*/ 794 h 803"/>
                <a:gd name="T10" fmla="*/ 0 w 202"/>
                <a:gd name="T11" fmla="*/ 747 h 803"/>
                <a:gd name="T12" fmla="*/ 54 w 202"/>
                <a:gd name="T13" fmla="*/ 747 h 803"/>
                <a:gd name="T14" fmla="*/ 78 w 202"/>
                <a:gd name="T15" fmla="*/ 747 h 803"/>
                <a:gd name="T16" fmla="*/ 96 w 202"/>
                <a:gd name="T17" fmla="*/ 743 h 803"/>
                <a:gd name="T18" fmla="*/ 110 w 202"/>
                <a:gd name="T19" fmla="*/ 736 h 803"/>
                <a:gd name="T20" fmla="*/ 121 w 202"/>
                <a:gd name="T21" fmla="*/ 727 h 803"/>
                <a:gd name="T22" fmla="*/ 130 w 202"/>
                <a:gd name="T23" fmla="*/ 711 h 803"/>
                <a:gd name="T24" fmla="*/ 134 w 202"/>
                <a:gd name="T25" fmla="*/ 689 h 803"/>
                <a:gd name="T26" fmla="*/ 135 w 202"/>
                <a:gd name="T27" fmla="*/ 660 h 803"/>
                <a:gd name="T28" fmla="*/ 135 w 202"/>
                <a:gd name="T29" fmla="*/ 178 h 803"/>
                <a:gd name="T30" fmla="*/ 202 w 202"/>
                <a:gd name="T31" fmla="*/ 178 h 803"/>
                <a:gd name="T32" fmla="*/ 202 w 202"/>
                <a:gd name="T33" fmla="*/ 664 h 803"/>
                <a:gd name="T34" fmla="*/ 201 w 202"/>
                <a:gd name="T35" fmla="*/ 700 h 803"/>
                <a:gd name="T36" fmla="*/ 193 w 202"/>
                <a:gd name="T37" fmla="*/ 730 h 803"/>
                <a:gd name="T38" fmla="*/ 181 w 202"/>
                <a:gd name="T39" fmla="*/ 754 h 803"/>
                <a:gd name="T40" fmla="*/ 166 w 202"/>
                <a:gd name="T41" fmla="*/ 772 h 803"/>
                <a:gd name="T42" fmla="*/ 146 w 202"/>
                <a:gd name="T43" fmla="*/ 786 h 803"/>
                <a:gd name="T44" fmla="*/ 123 w 202"/>
                <a:gd name="T45" fmla="*/ 795 h 803"/>
                <a:gd name="T46" fmla="*/ 96 w 202"/>
                <a:gd name="T47" fmla="*/ 801 h 803"/>
                <a:gd name="T48" fmla="*/ 67 w 202"/>
                <a:gd name="T49" fmla="*/ 803 h 803"/>
                <a:gd name="T50" fmla="*/ 135 w 202"/>
                <a:gd name="T51" fmla="*/ 84 h 803"/>
                <a:gd name="T52" fmla="*/ 135 w 202"/>
                <a:gd name="T53" fmla="*/ 0 h 803"/>
                <a:gd name="T54" fmla="*/ 202 w 202"/>
                <a:gd name="T55" fmla="*/ 0 h 803"/>
                <a:gd name="T56" fmla="*/ 202 w 202"/>
                <a:gd name="T57" fmla="*/ 84 h 803"/>
                <a:gd name="T58" fmla="*/ 135 w 202"/>
                <a:gd name="T59" fmla="*/ 84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6" name="Freeform 146"/>
            <p:cNvSpPr>
              <a:spLocks noChangeAspect="1"/>
            </p:cNvSpPr>
            <p:nvPr/>
          </p:nvSpPr>
          <p:spPr bwMode="auto">
            <a:xfrm>
              <a:off x="7221" y="10024"/>
              <a:ext cx="394" cy="617"/>
            </a:xfrm>
            <a:custGeom>
              <a:avLst/>
              <a:gdLst>
                <a:gd name="T0" fmla="*/ 168 w 394"/>
                <a:gd name="T1" fmla="*/ 617 h 617"/>
                <a:gd name="T2" fmla="*/ 103 w 394"/>
                <a:gd name="T3" fmla="*/ 617 h 617"/>
                <a:gd name="T4" fmla="*/ 174 w 394"/>
                <a:gd name="T5" fmla="*/ 432 h 617"/>
                <a:gd name="T6" fmla="*/ 0 w 394"/>
                <a:gd name="T7" fmla="*/ 0 h 617"/>
                <a:gd name="T8" fmla="*/ 72 w 394"/>
                <a:gd name="T9" fmla="*/ 0 h 617"/>
                <a:gd name="T10" fmla="*/ 206 w 394"/>
                <a:gd name="T11" fmla="*/ 345 h 617"/>
                <a:gd name="T12" fmla="*/ 208 w 394"/>
                <a:gd name="T13" fmla="*/ 345 h 617"/>
                <a:gd name="T14" fmla="*/ 329 w 394"/>
                <a:gd name="T15" fmla="*/ 0 h 617"/>
                <a:gd name="T16" fmla="*/ 394 w 394"/>
                <a:gd name="T17" fmla="*/ 0 h 617"/>
                <a:gd name="T18" fmla="*/ 168 w 394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7" name="Rectangle 147"/>
            <p:cNvSpPr>
              <a:spLocks noChangeAspect="1" noChangeArrowheads="1"/>
            </p:cNvSpPr>
            <p:nvPr/>
          </p:nvSpPr>
          <p:spPr bwMode="auto">
            <a:xfrm>
              <a:off x="7709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8" name="Rectangle 148"/>
            <p:cNvSpPr>
              <a:spLocks noChangeAspect="1" noChangeArrowheads="1"/>
            </p:cNvSpPr>
            <p:nvPr/>
          </p:nvSpPr>
          <p:spPr bwMode="auto">
            <a:xfrm>
              <a:off x="7930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9" name="Freeform 149"/>
            <p:cNvSpPr>
              <a:spLocks noChangeAspect="1" noEditPoints="1"/>
            </p:cNvSpPr>
            <p:nvPr/>
          </p:nvSpPr>
          <p:spPr bwMode="auto">
            <a:xfrm>
              <a:off x="8112" y="10015"/>
              <a:ext cx="366" cy="459"/>
            </a:xfrm>
            <a:custGeom>
              <a:avLst/>
              <a:gdLst>
                <a:gd name="T0" fmla="*/ 304 w 366"/>
                <a:gd name="T1" fmla="*/ 439 h 459"/>
                <a:gd name="T2" fmla="*/ 302 w 366"/>
                <a:gd name="T3" fmla="*/ 422 h 459"/>
                <a:gd name="T4" fmla="*/ 299 w 366"/>
                <a:gd name="T5" fmla="*/ 406 h 459"/>
                <a:gd name="T6" fmla="*/ 273 w 366"/>
                <a:gd name="T7" fmla="*/ 437 h 459"/>
                <a:gd name="T8" fmla="*/ 230 w 366"/>
                <a:gd name="T9" fmla="*/ 455 h 459"/>
                <a:gd name="T10" fmla="*/ 114 w 366"/>
                <a:gd name="T11" fmla="*/ 459 h 459"/>
                <a:gd name="T12" fmla="*/ 55 w 366"/>
                <a:gd name="T13" fmla="*/ 446 h 459"/>
                <a:gd name="T14" fmla="*/ 15 w 366"/>
                <a:gd name="T15" fmla="*/ 412 h 459"/>
                <a:gd name="T16" fmla="*/ 0 w 366"/>
                <a:gd name="T17" fmla="*/ 359 h 459"/>
                <a:gd name="T18" fmla="*/ 4 w 366"/>
                <a:gd name="T19" fmla="*/ 276 h 459"/>
                <a:gd name="T20" fmla="*/ 26 w 366"/>
                <a:gd name="T21" fmla="*/ 228 h 459"/>
                <a:gd name="T22" fmla="*/ 67 w 366"/>
                <a:gd name="T23" fmla="*/ 199 h 459"/>
                <a:gd name="T24" fmla="*/ 125 w 366"/>
                <a:gd name="T25" fmla="*/ 190 h 459"/>
                <a:gd name="T26" fmla="*/ 290 w 366"/>
                <a:gd name="T27" fmla="*/ 116 h 459"/>
                <a:gd name="T28" fmla="*/ 281 w 366"/>
                <a:gd name="T29" fmla="*/ 81 h 459"/>
                <a:gd name="T30" fmla="*/ 257 w 366"/>
                <a:gd name="T31" fmla="*/ 65 h 459"/>
                <a:gd name="T32" fmla="*/ 219 w 366"/>
                <a:gd name="T33" fmla="*/ 60 h 459"/>
                <a:gd name="T34" fmla="*/ 29 w 366"/>
                <a:gd name="T35" fmla="*/ 20 h 459"/>
                <a:gd name="T36" fmla="*/ 80 w 366"/>
                <a:gd name="T37" fmla="*/ 4 h 459"/>
                <a:gd name="T38" fmla="*/ 134 w 366"/>
                <a:gd name="T39" fmla="*/ 0 h 459"/>
                <a:gd name="T40" fmla="*/ 254 w 366"/>
                <a:gd name="T41" fmla="*/ 2 h 459"/>
                <a:gd name="T42" fmla="*/ 299 w 366"/>
                <a:gd name="T43" fmla="*/ 13 h 459"/>
                <a:gd name="T44" fmla="*/ 335 w 366"/>
                <a:gd name="T45" fmla="*/ 38 h 459"/>
                <a:gd name="T46" fmla="*/ 353 w 366"/>
                <a:gd name="T47" fmla="*/ 81 h 459"/>
                <a:gd name="T48" fmla="*/ 357 w 366"/>
                <a:gd name="T49" fmla="*/ 303 h 459"/>
                <a:gd name="T50" fmla="*/ 358 w 366"/>
                <a:gd name="T51" fmla="*/ 385 h 459"/>
                <a:gd name="T52" fmla="*/ 366 w 366"/>
                <a:gd name="T53" fmla="*/ 448 h 459"/>
                <a:gd name="T54" fmla="*/ 290 w 366"/>
                <a:gd name="T55" fmla="*/ 240 h 459"/>
                <a:gd name="T56" fmla="*/ 109 w 366"/>
                <a:gd name="T57" fmla="*/ 242 h 459"/>
                <a:gd name="T58" fmla="*/ 78 w 366"/>
                <a:gd name="T59" fmla="*/ 258 h 459"/>
                <a:gd name="T60" fmla="*/ 67 w 366"/>
                <a:gd name="T61" fmla="*/ 298 h 459"/>
                <a:gd name="T62" fmla="*/ 71 w 366"/>
                <a:gd name="T63" fmla="*/ 370 h 459"/>
                <a:gd name="T64" fmla="*/ 93 w 366"/>
                <a:gd name="T65" fmla="*/ 395 h 459"/>
                <a:gd name="T66" fmla="*/ 127 w 366"/>
                <a:gd name="T67" fmla="*/ 403 h 459"/>
                <a:gd name="T68" fmla="*/ 236 w 366"/>
                <a:gd name="T69" fmla="*/ 401 h 459"/>
                <a:gd name="T70" fmla="*/ 266 w 366"/>
                <a:gd name="T71" fmla="*/ 388 h 459"/>
                <a:gd name="T72" fmla="*/ 286 w 366"/>
                <a:gd name="T73" fmla="*/ 356 h 459"/>
                <a:gd name="T74" fmla="*/ 290 w 366"/>
                <a:gd name="T75" fmla="*/ 24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50" name="Freeform 150"/>
            <p:cNvSpPr>
              <a:spLocks noChangeAspect="1"/>
            </p:cNvSpPr>
            <p:nvPr/>
          </p:nvSpPr>
          <p:spPr bwMode="auto">
            <a:xfrm>
              <a:off x="8617" y="10015"/>
              <a:ext cx="360" cy="448"/>
            </a:xfrm>
            <a:custGeom>
              <a:avLst/>
              <a:gdLst>
                <a:gd name="T0" fmla="*/ 293 w 360"/>
                <a:gd name="T1" fmla="*/ 448 h 448"/>
                <a:gd name="T2" fmla="*/ 293 w 360"/>
                <a:gd name="T3" fmla="*/ 107 h 448"/>
                <a:gd name="T4" fmla="*/ 289 w 360"/>
                <a:gd name="T5" fmla="*/ 87 h 448"/>
                <a:gd name="T6" fmla="*/ 280 w 360"/>
                <a:gd name="T7" fmla="*/ 74 h 448"/>
                <a:gd name="T8" fmla="*/ 267 w 360"/>
                <a:gd name="T9" fmla="*/ 67 h 448"/>
                <a:gd name="T10" fmla="*/ 253 w 360"/>
                <a:gd name="T11" fmla="*/ 62 h 448"/>
                <a:gd name="T12" fmla="*/ 237 w 360"/>
                <a:gd name="T13" fmla="*/ 60 h 448"/>
                <a:gd name="T14" fmla="*/ 168 w 360"/>
                <a:gd name="T15" fmla="*/ 60 h 448"/>
                <a:gd name="T16" fmla="*/ 136 w 360"/>
                <a:gd name="T17" fmla="*/ 62 h 448"/>
                <a:gd name="T18" fmla="*/ 107 w 360"/>
                <a:gd name="T19" fmla="*/ 65 h 448"/>
                <a:gd name="T20" fmla="*/ 83 w 360"/>
                <a:gd name="T21" fmla="*/ 69 h 448"/>
                <a:gd name="T22" fmla="*/ 67 w 360"/>
                <a:gd name="T23" fmla="*/ 72 h 448"/>
                <a:gd name="T24" fmla="*/ 67 w 360"/>
                <a:gd name="T25" fmla="*/ 448 h 448"/>
                <a:gd name="T26" fmla="*/ 0 w 360"/>
                <a:gd name="T27" fmla="*/ 448 h 448"/>
                <a:gd name="T28" fmla="*/ 0 w 360"/>
                <a:gd name="T29" fmla="*/ 9 h 448"/>
                <a:gd name="T30" fmla="*/ 63 w 360"/>
                <a:gd name="T31" fmla="*/ 9 h 448"/>
                <a:gd name="T32" fmla="*/ 67 w 360"/>
                <a:gd name="T33" fmla="*/ 40 h 448"/>
                <a:gd name="T34" fmla="*/ 92 w 360"/>
                <a:gd name="T35" fmla="*/ 22 h 448"/>
                <a:gd name="T36" fmla="*/ 121 w 360"/>
                <a:gd name="T37" fmla="*/ 9 h 448"/>
                <a:gd name="T38" fmla="*/ 152 w 360"/>
                <a:gd name="T39" fmla="*/ 2 h 448"/>
                <a:gd name="T40" fmla="*/ 183 w 360"/>
                <a:gd name="T41" fmla="*/ 0 h 448"/>
                <a:gd name="T42" fmla="*/ 249 w 360"/>
                <a:gd name="T43" fmla="*/ 0 h 448"/>
                <a:gd name="T44" fmla="*/ 275 w 360"/>
                <a:gd name="T45" fmla="*/ 2 h 448"/>
                <a:gd name="T46" fmla="*/ 296 w 360"/>
                <a:gd name="T47" fmla="*/ 6 h 448"/>
                <a:gd name="T48" fmla="*/ 318 w 360"/>
                <a:gd name="T49" fmla="*/ 15 h 448"/>
                <a:gd name="T50" fmla="*/ 334 w 360"/>
                <a:gd name="T51" fmla="*/ 29 h 448"/>
                <a:gd name="T52" fmla="*/ 349 w 360"/>
                <a:gd name="T53" fmla="*/ 47 h 448"/>
                <a:gd name="T54" fmla="*/ 358 w 360"/>
                <a:gd name="T55" fmla="*/ 71 h 448"/>
                <a:gd name="T56" fmla="*/ 360 w 360"/>
                <a:gd name="T57" fmla="*/ 98 h 448"/>
                <a:gd name="T58" fmla="*/ 360 w 360"/>
                <a:gd name="T59" fmla="*/ 448 h 448"/>
                <a:gd name="T60" fmla="*/ 293 w 360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51" name="Freeform 151"/>
            <p:cNvSpPr>
              <a:spLocks noChangeAspect="1" noEditPoints="1"/>
            </p:cNvSpPr>
            <p:nvPr/>
          </p:nvSpPr>
          <p:spPr bwMode="auto">
            <a:xfrm>
              <a:off x="9107" y="9846"/>
              <a:ext cx="361" cy="628"/>
            </a:xfrm>
            <a:custGeom>
              <a:avLst/>
              <a:gdLst>
                <a:gd name="T0" fmla="*/ 302 w 361"/>
                <a:gd name="T1" fmla="*/ 617 h 628"/>
                <a:gd name="T2" fmla="*/ 295 w 361"/>
                <a:gd name="T3" fmla="*/ 584 h 628"/>
                <a:gd name="T4" fmla="*/ 269 w 361"/>
                <a:gd name="T5" fmla="*/ 606 h 628"/>
                <a:gd name="T6" fmla="*/ 240 w 361"/>
                <a:gd name="T7" fmla="*/ 619 h 628"/>
                <a:gd name="T8" fmla="*/ 210 w 361"/>
                <a:gd name="T9" fmla="*/ 626 h 628"/>
                <a:gd name="T10" fmla="*/ 177 w 361"/>
                <a:gd name="T11" fmla="*/ 628 h 628"/>
                <a:gd name="T12" fmla="*/ 107 w 361"/>
                <a:gd name="T13" fmla="*/ 628 h 628"/>
                <a:gd name="T14" fmla="*/ 87 w 361"/>
                <a:gd name="T15" fmla="*/ 626 h 628"/>
                <a:gd name="T16" fmla="*/ 65 w 361"/>
                <a:gd name="T17" fmla="*/ 620 h 628"/>
                <a:gd name="T18" fmla="*/ 45 w 361"/>
                <a:gd name="T19" fmla="*/ 613 h 628"/>
                <a:gd name="T20" fmla="*/ 27 w 361"/>
                <a:gd name="T21" fmla="*/ 599 h 628"/>
                <a:gd name="T22" fmla="*/ 13 w 361"/>
                <a:gd name="T23" fmla="*/ 581 h 628"/>
                <a:gd name="T24" fmla="*/ 3 w 361"/>
                <a:gd name="T25" fmla="*/ 557 h 628"/>
                <a:gd name="T26" fmla="*/ 0 w 361"/>
                <a:gd name="T27" fmla="*/ 527 h 628"/>
                <a:gd name="T28" fmla="*/ 0 w 361"/>
                <a:gd name="T29" fmla="*/ 292 h 628"/>
                <a:gd name="T30" fmla="*/ 3 w 361"/>
                <a:gd name="T31" fmla="*/ 259 h 628"/>
                <a:gd name="T32" fmla="*/ 13 w 361"/>
                <a:gd name="T33" fmla="*/ 232 h 628"/>
                <a:gd name="T34" fmla="*/ 27 w 361"/>
                <a:gd name="T35" fmla="*/ 211 h 628"/>
                <a:gd name="T36" fmla="*/ 45 w 361"/>
                <a:gd name="T37" fmla="*/ 193 h 628"/>
                <a:gd name="T38" fmla="*/ 69 w 361"/>
                <a:gd name="T39" fmla="*/ 180 h 628"/>
                <a:gd name="T40" fmla="*/ 96 w 361"/>
                <a:gd name="T41" fmla="*/ 171 h 628"/>
                <a:gd name="T42" fmla="*/ 126 w 361"/>
                <a:gd name="T43" fmla="*/ 169 h 628"/>
                <a:gd name="T44" fmla="*/ 190 w 361"/>
                <a:gd name="T45" fmla="*/ 169 h 628"/>
                <a:gd name="T46" fmla="*/ 220 w 361"/>
                <a:gd name="T47" fmla="*/ 171 h 628"/>
                <a:gd name="T48" fmla="*/ 249 w 361"/>
                <a:gd name="T49" fmla="*/ 180 h 628"/>
                <a:gd name="T50" fmla="*/ 275 w 361"/>
                <a:gd name="T51" fmla="*/ 191 h 628"/>
                <a:gd name="T52" fmla="*/ 295 w 361"/>
                <a:gd name="T53" fmla="*/ 207 h 628"/>
                <a:gd name="T54" fmla="*/ 295 w 361"/>
                <a:gd name="T55" fmla="*/ 0 h 628"/>
                <a:gd name="T56" fmla="*/ 361 w 361"/>
                <a:gd name="T57" fmla="*/ 0 h 628"/>
                <a:gd name="T58" fmla="*/ 361 w 361"/>
                <a:gd name="T59" fmla="*/ 617 h 628"/>
                <a:gd name="T60" fmla="*/ 302 w 361"/>
                <a:gd name="T61" fmla="*/ 617 h 628"/>
                <a:gd name="T62" fmla="*/ 295 w 361"/>
                <a:gd name="T63" fmla="*/ 256 h 628"/>
                <a:gd name="T64" fmla="*/ 275 w 361"/>
                <a:gd name="T65" fmla="*/ 247 h 628"/>
                <a:gd name="T66" fmla="*/ 249 w 361"/>
                <a:gd name="T67" fmla="*/ 238 h 628"/>
                <a:gd name="T68" fmla="*/ 219 w 361"/>
                <a:gd name="T69" fmla="*/ 231 h 628"/>
                <a:gd name="T70" fmla="*/ 182 w 361"/>
                <a:gd name="T71" fmla="*/ 229 h 628"/>
                <a:gd name="T72" fmla="*/ 119 w 361"/>
                <a:gd name="T73" fmla="*/ 229 h 628"/>
                <a:gd name="T74" fmla="*/ 108 w 361"/>
                <a:gd name="T75" fmla="*/ 229 h 628"/>
                <a:gd name="T76" fmla="*/ 96 w 361"/>
                <a:gd name="T77" fmla="*/ 232 h 628"/>
                <a:gd name="T78" fmla="*/ 85 w 361"/>
                <a:gd name="T79" fmla="*/ 240 h 628"/>
                <a:gd name="T80" fmla="*/ 76 w 361"/>
                <a:gd name="T81" fmla="*/ 252 h 628"/>
                <a:gd name="T82" fmla="*/ 70 w 361"/>
                <a:gd name="T83" fmla="*/ 268 h 628"/>
                <a:gd name="T84" fmla="*/ 69 w 361"/>
                <a:gd name="T85" fmla="*/ 290 h 628"/>
                <a:gd name="T86" fmla="*/ 69 w 361"/>
                <a:gd name="T87" fmla="*/ 512 h 628"/>
                <a:gd name="T88" fmla="*/ 70 w 361"/>
                <a:gd name="T89" fmla="*/ 534 h 628"/>
                <a:gd name="T90" fmla="*/ 78 w 361"/>
                <a:gd name="T91" fmla="*/ 550 h 628"/>
                <a:gd name="T92" fmla="*/ 88 w 361"/>
                <a:gd name="T93" fmla="*/ 559 h 628"/>
                <a:gd name="T94" fmla="*/ 103 w 361"/>
                <a:gd name="T95" fmla="*/ 564 h 628"/>
                <a:gd name="T96" fmla="*/ 116 w 361"/>
                <a:gd name="T97" fmla="*/ 566 h 628"/>
                <a:gd name="T98" fmla="*/ 130 w 361"/>
                <a:gd name="T99" fmla="*/ 566 h 628"/>
                <a:gd name="T100" fmla="*/ 181 w 361"/>
                <a:gd name="T101" fmla="*/ 566 h 628"/>
                <a:gd name="T102" fmla="*/ 220 w 361"/>
                <a:gd name="T103" fmla="*/ 564 h 628"/>
                <a:gd name="T104" fmla="*/ 251 w 361"/>
                <a:gd name="T105" fmla="*/ 561 h 628"/>
                <a:gd name="T106" fmla="*/ 276 w 361"/>
                <a:gd name="T107" fmla="*/ 555 h 628"/>
                <a:gd name="T108" fmla="*/ 295 w 361"/>
                <a:gd name="T109" fmla="*/ 552 h 628"/>
                <a:gd name="T110" fmla="*/ 295 w 361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sp>
        <p:nvSpPr>
          <p:cNvPr id="39024" name="Rectangle 112"/>
          <p:cNvSpPr>
            <a:spLocks noGrp="1" noChangeArrowheads="1"/>
          </p:cNvSpPr>
          <p:nvPr>
            <p:ph type="ctrTitle" sz="quarter"/>
          </p:nvPr>
        </p:nvSpPr>
        <p:spPr>
          <a:xfrm>
            <a:off x="1079999" y="4679999"/>
            <a:ext cx="6840000" cy="720000"/>
          </a:xfrm>
        </p:spPr>
        <p:txBody>
          <a:bodyPr anchor="t" anchorCtr="0"/>
          <a:lstStyle>
            <a:lvl1pPr>
              <a:lnSpc>
                <a:spcPct val="100000"/>
              </a:lnSpc>
              <a:spcAft>
                <a:spcPct val="20000"/>
              </a:spcAft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da-DK" altLang="da-DK" noProof="0" dirty="0"/>
          </a:p>
        </p:txBody>
      </p:sp>
      <p:sp>
        <p:nvSpPr>
          <p:cNvPr id="28" name="Rectangle 7"/>
          <p:cNvSpPr txBox="1">
            <a:spLocks noChangeArrowheads="1"/>
          </p:cNvSpPr>
          <p:nvPr userDrawn="1"/>
        </p:nvSpPr>
        <p:spPr bwMode="auto">
          <a:xfrm>
            <a:off x="6645600" y="6543064"/>
            <a:ext cx="23241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a-DK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b="1" kern="1200">
                <a:solidFill>
                  <a:schemeClr val="accent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fld id="{72D44990-1282-4960-A3C7-978D7B9C46E4}" type="slidenum">
              <a:rPr lang="da-DK" altLang="da-DK" b="0" smtClean="0">
                <a:solidFill>
                  <a:srgbClr val="84715E"/>
                </a:solidFill>
              </a:rPr>
              <a:pPr/>
              <a:t>‹nr.›</a:t>
            </a:fld>
            <a:r>
              <a:rPr lang="da-DK" altLang="da-DK" b="0" dirty="0">
                <a:solidFill>
                  <a:srgbClr val="84715E"/>
                </a:solidFill>
              </a:rPr>
              <a:t>  ▪  Regionshospitalet Randers</a:t>
            </a:r>
          </a:p>
        </p:txBody>
      </p:sp>
      <p:cxnSp>
        <p:nvCxnSpPr>
          <p:cNvPr id="29" name="Lige forbindelse 28"/>
          <p:cNvCxnSpPr/>
          <p:nvPr userDrawn="1"/>
        </p:nvCxnSpPr>
        <p:spPr bwMode="auto">
          <a:xfrm>
            <a:off x="180000" y="6480000"/>
            <a:ext cx="878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99003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Rectangle 1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80000" y="5400000"/>
            <a:ext cx="6840000" cy="719138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pPr lvl="0"/>
            <a:endParaRPr lang="da-DK" altLang="da-DK" noProof="0" dirty="0"/>
          </a:p>
        </p:txBody>
      </p:sp>
    </p:spTree>
    <p:extLst>
      <p:ext uri="{BB962C8B-B14F-4D97-AF65-F5344CB8AC3E}">
        <p14:creationId xmlns:p14="http://schemas.microsoft.com/office/powerpoint/2010/main" val="3797824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 -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 bwMode="auto">
          <a:xfrm>
            <a:off x="180000" y="792000"/>
            <a:ext cx="8784000" cy="5688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grpSp>
        <p:nvGrpSpPr>
          <p:cNvPr id="31" name="Group 131"/>
          <p:cNvGrpSpPr>
            <a:grpSpLocks noChangeAspect="1"/>
          </p:cNvGrpSpPr>
          <p:nvPr userDrawn="1"/>
        </p:nvGrpSpPr>
        <p:grpSpPr bwMode="auto">
          <a:xfrm>
            <a:off x="7877175" y="196850"/>
            <a:ext cx="1071563" cy="520700"/>
            <a:chOff x="2425" y="7208"/>
            <a:chExt cx="7069" cy="3441"/>
          </a:xfrm>
        </p:grpSpPr>
        <p:sp>
          <p:nvSpPr>
            <p:cNvPr id="32" name="Freeform 132"/>
            <p:cNvSpPr>
              <a:spLocks noChangeAspect="1"/>
            </p:cNvSpPr>
            <p:nvPr/>
          </p:nvSpPr>
          <p:spPr bwMode="auto">
            <a:xfrm>
              <a:off x="2425" y="7789"/>
              <a:ext cx="2751" cy="1753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410 w 2751"/>
                <a:gd name="T55" fmla="*/ 1753 h 1753"/>
                <a:gd name="T56" fmla="*/ 1710 w 2751"/>
                <a:gd name="T57" fmla="*/ 1750 h 1753"/>
                <a:gd name="T58" fmla="*/ 1746 w 2751"/>
                <a:gd name="T59" fmla="*/ 1730 h 1753"/>
                <a:gd name="T60" fmla="*/ 1750 w 2751"/>
                <a:gd name="T61" fmla="*/ 404 h 1753"/>
                <a:gd name="T62" fmla="*/ 1777 w 2751"/>
                <a:gd name="T63" fmla="*/ 370 h 1753"/>
                <a:gd name="T64" fmla="*/ 1837 w 2751"/>
                <a:gd name="T65" fmla="*/ 362 h 1753"/>
                <a:gd name="T66" fmla="*/ 1963 w 2751"/>
                <a:gd name="T67" fmla="*/ 362 h 1753"/>
                <a:gd name="T68" fmla="*/ 2106 w 2751"/>
                <a:gd name="T69" fmla="*/ 373 h 1753"/>
                <a:gd name="T70" fmla="*/ 2193 w 2751"/>
                <a:gd name="T71" fmla="*/ 411 h 1753"/>
                <a:gd name="T72" fmla="*/ 2241 w 2751"/>
                <a:gd name="T73" fmla="*/ 496 h 1753"/>
                <a:gd name="T74" fmla="*/ 2251 w 2751"/>
                <a:gd name="T75" fmla="*/ 1474 h 1753"/>
                <a:gd name="T76" fmla="*/ 2258 w 2751"/>
                <a:gd name="T77" fmla="*/ 1602 h 1753"/>
                <a:gd name="T78" fmla="*/ 2292 w 2751"/>
                <a:gd name="T79" fmla="*/ 1690 h 1753"/>
                <a:gd name="T80" fmla="*/ 2375 w 2751"/>
                <a:gd name="T81" fmla="*/ 1739 h 1753"/>
                <a:gd name="T82" fmla="*/ 2536 w 2751"/>
                <a:gd name="T83" fmla="*/ 1753 h 1753"/>
                <a:gd name="T84" fmla="*/ 2672 w 2751"/>
                <a:gd name="T85" fmla="*/ 1752 h 1753"/>
                <a:gd name="T86" fmla="*/ 2728 w 2751"/>
                <a:gd name="T87" fmla="*/ 1746 h 1753"/>
                <a:gd name="T88" fmla="*/ 2750 w 2751"/>
                <a:gd name="T89" fmla="*/ 1710 h 1753"/>
                <a:gd name="T90" fmla="*/ 2751 w 2751"/>
                <a:gd name="T91" fmla="*/ 1642 h 1753"/>
                <a:gd name="T92" fmla="*/ 2751 w 2751"/>
                <a:gd name="T93" fmla="*/ 1486 h 1753"/>
                <a:gd name="T94" fmla="*/ 2751 w 2751"/>
                <a:gd name="T95" fmla="*/ 1272 h 1753"/>
                <a:gd name="T96" fmla="*/ 2751 w 2751"/>
                <a:gd name="T97" fmla="*/ 1030 h 1753"/>
                <a:gd name="T98" fmla="*/ 2750 w 2751"/>
                <a:gd name="T99" fmla="*/ 792 h 1753"/>
                <a:gd name="T100" fmla="*/ 2750 w 2751"/>
                <a:gd name="T101" fmla="*/ 534 h 1753"/>
                <a:gd name="T102" fmla="*/ 2731 w 2751"/>
                <a:gd name="T103" fmla="*/ 324 h 1753"/>
                <a:gd name="T104" fmla="*/ 2681 w 2751"/>
                <a:gd name="T105" fmla="*/ 184 h 1753"/>
                <a:gd name="T106" fmla="*/ 2578 w 2751"/>
                <a:gd name="T107" fmla="*/ 95 h 1753"/>
                <a:gd name="T108" fmla="*/ 2402 w 2751"/>
                <a:gd name="T109" fmla="*/ 47 h 1753"/>
                <a:gd name="T110" fmla="*/ 2137 w 2751"/>
                <a:gd name="T111" fmla="*/ 21 h 1753"/>
                <a:gd name="T112" fmla="*/ 1770 w 2751"/>
                <a:gd name="T113" fmla="*/ 7 h 1753"/>
                <a:gd name="T114" fmla="*/ 1347 w 2751"/>
                <a:gd name="T115" fmla="*/ 0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3" name="Freeform 133"/>
            <p:cNvSpPr>
              <a:spLocks noChangeAspect="1"/>
            </p:cNvSpPr>
            <p:nvPr/>
          </p:nvSpPr>
          <p:spPr bwMode="auto">
            <a:xfrm>
              <a:off x="5325" y="7808"/>
              <a:ext cx="802" cy="1736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689 h 1736"/>
                <a:gd name="T68" fmla="*/ 303 w 802"/>
                <a:gd name="T69" fmla="*/ 1704 h 1736"/>
                <a:gd name="T70" fmla="*/ 311 w 802"/>
                <a:gd name="T71" fmla="*/ 1716 h 1736"/>
                <a:gd name="T72" fmla="*/ 323 w 802"/>
                <a:gd name="T73" fmla="*/ 1725 h 1736"/>
                <a:gd name="T74" fmla="*/ 341 w 802"/>
                <a:gd name="T75" fmla="*/ 1731 h 1736"/>
                <a:gd name="T76" fmla="*/ 444 w 802"/>
                <a:gd name="T77" fmla="*/ 1734 h 1736"/>
                <a:gd name="T78" fmla="*/ 549 w 802"/>
                <a:gd name="T79" fmla="*/ 1736 h 1736"/>
                <a:gd name="T80" fmla="*/ 658 w 802"/>
                <a:gd name="T81" fmla="*/ 1734 h 1736"/>
                <a:gd name="T82" fmla="*/ 764 w 802"/>
                <a:gd name="T83" fmla="*/ 1731 h 1736"/>
                <a:gd name="T84" fmla="*/ 782 w 802"/>
                <a:gd name="T85" fmla="*/ 1725 h 1736"/>
                <a:gd name="T86" fmla="*/ 795 w 802"/>
                <a:gd name="T87" fmla="*/ 1716 h 1736"/>
                <a:gd name="T88" fmla="*/ 801 w 802"/>
                <a:gd name="T89" fmla="*/ 1704 h 1736"/>
                <a:gd name="T90" fmla="*/ 802 w 802"/>
                <a:gd name="T91" fmla="*/ 1689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4" name="Freeform 134"/>
            <p:cNvSpPr>
              <a:spLocks noChangeAspect="1" noEditPoints="1"/>
            </p:cNvSpPr>
            <p:nvPr/>
          </p:nvSpPr>
          <p:spPr bwMode="auto">
            <a:xfrm>
              <a:off x="6435" y="7208"/>
              <a:ext cx="3059" cy="2349"/>
            </a:xfrm>
            <a:custGeom>
              <a:avLst/>
              <a:gdLst>
                <a:gd name="T0" fmla="*/ 2887 w 3059"/>
                <a:gd name="T1" fmla="*/ 2114 h 2349"/>
                <a:gd name="T2" fmla="*/ 2627 w 3059"/>
                <a:gd name="T3" fmla="*/ 2044 h 2349"/>
                <a:gd name="T4" fmla="*/ 2562 w 3059"/>
                <a:gd name="T5" fmla="*/ 1865 h 2349"/>
                <a:gd name="T6" fmla="*/ 2553 w 3059"/>
                <a:gd name="T7" fmla="*/ 1490 h 2349"/>
                <a:gd name="T8" fmla="*/ 2554 w 3059"/>
                <a:gd name="T9" fmla="*/ 1043 h 2349"/>
                <a:gd name="T10" fmla="*/ 2679 w 3059"/>
                <a:gd name="T11" fmla="*/ 893 h 2349"/>
                <a:gd name="T12" fmla="*/ 2856 w 3059"/>
                <a:gd name="T13" fmla="*/ 842 h 2349"/>
                <a:gd name="T14" fmla="*/ 2914 w 3059"/>
                <a:gd name="T15" fmla="*/ 783 h 2349"/>
                <a:gd name="T16" fmla="*/ 2900 w 3059"/>
                <a:gd name="T17" fmla="*/ 649 h 2349"/>
                <a:gd name="T18" fmla="*/ 2704 w 3059"/>
                <a:gd name="T19" fmla="*/ 619 h 2349"/>
                <a:gd name="T20" fmla="*/ 2522 w 3059"/>
                <a:gd name="T21" fmla="*/ 582 h 2349"/>
                <a:gd name="T22" fmla="*/ 2478 w 3059"/>
                <a:gd name="T23" fmla="*/ 357 h 2349"/>
                <a:gd name="T24" fmla="*/ 2417 w 3059"/>
                <a:gd name="T25" fmla="*/ 220 h 2349"/>
                <a:gd name="T26" fmla="*/ 2166 w 3059"/>
                <a:gd name="T27" fmla="*/ 171 h 2349"/>
                <a:gd name="T28" fmla="*/ 2079 w 3059"/>
                <a:gd name="T29" fmla="*/ 205 h 2349"/>
                <a:gd name="T30" fmla="*/ 2073 w 3059"/>
                <a:gd name="T31" fmla="*/ 342 h 2349"/>
                <a:gd name="T32" fmla="*/ 2070 w 3059"/>
                <a:gd name="T33" fmla="*/ 766 h 2349"/>
                <a:gd name="T34" fmla="*/ 2066 w 3059"/>
                <a:gd name="T35" fmla="*/ 1317 h 2349"/>
                <a:gd name="T36" fmla="*/ 2063 w 3059"/>
                <a:gd name="T37" fmla="*/ 1752 h 2349"/>
                <a:gd name="T38" fmla="*/ 2082 w 3059"/>
                <a:gd name="T39" fmla="*/ 2087 h 2349"/>
                <a:gd name="T40" fmla="*/ 2243 w 3059"/>
                <a:gd name="T41" fmla="*/ 2298 h 2349"/>
                <a:gd name="T42" fmla="*/ 2609 w 3059"/>
                <a:gd name="T43" fmla="*/ 2345 h 2349"/>
                <a:gd name="T44" fmla="*/ 2956 w 3059"/>
                <a:gd name="T45" fmla="*/ 2331 h 2349"/>
                <a:gd name="T46" fmla="*/ 3053 w 3059"/>
                <a:gd name="T47" fmla="*/ 2261 h 2349"/>
                <a:gd name="T48" fmla="*/ 3015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37 w 3059"/>
                <a:gd name="T73" fmla="*/ 2087 h 2349"/>
                <a:gd name="T74" fmla="*/ 1672 w 3059"/>
                <a:gd name="T75" fmla="*/ 2021 h 2349"/>
                <a:gd name="T76" fmla="*/ 1640 w 3059"/>
                <a:gd name="T77" fmla="*/ 1815 h 2349"/>
                <a:gd name="T78" fmla="*/ 1638 w 3059"/>
                <a:gd name="T79" fmla="*/ 1335 h 2349"/>
                <a:gd name="T80" fmla="*/ 1636 w 3059"/>
                <a:gd name="T81" fmla="*/ 734 h 2349"/>
                <a:gd name="T82" fmla="*/ 1632 w 3059"/>
                <a:gd name="T83" fmla="*/ 270 h 2349"/>
                <a:gd name="T84" fmla="*/ 1621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911 w 3059"/>
                <a:gd name="T119" fmla="*/ 2333 h 2349"/>
                <a:gd name="T120" fmla="*/ 1941 w 3059"/>
                <a:gd name="T121" fmla="*/ 2233 h 2349"/>
                <a:gd name="T122" fmla="*/ 1941 w 3059"/>
                <a:gd name="T123" fmla="*/ 2123 h 2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5" name="Freeform 135"/>
            <p:cNvSpPr>
              <a:spLocks noChangeAspect="1"/>
            </p:cNvSpPr>
            <p:nvPr/>
          </p:nvSpPr>
          <p:spPr bwMode="auto">
            <a:xfrm>
              <a:off x="2718" y="10019"/>
              <a:ext cx="258" cy="444"/>
            </a:xfrm>
            <a:custGeom>
              <a:avLst/>
              <a:gdLst>
                <a:gd name="T0" fmla="*/ 202 w 258"/>
                <a:gd name="T1" fmla="*/ 59 h 444"/>
                <a:gd name="T2" fmla="*/ 157 w 258"/>
                <a:gd name="T3" fmla="*/ 61 h 444"/>
                <a:gd name="T4" fmla="*/ 121 w 258"/>
                <a:gd name="T5" fmla="*/ 67 h 444"/>
                <a:gd name="T6" fmla="*/ 92 w 258"/>
                <a:gd name="T7" fmla="*/ 74 h 444"/>
                <a:gd name="T8" fmla="*/ 68 w 258"/>
                <a:gd name="T9" fmla="*/ 83 h 444"/>
                <a:gd name="T10" fmla="*/ 68 w 258"/>
                <a:gd name="T11" fmla="*/ 444 h 444"/>
                <a:gd name="T12" fmla="*/ 0 w 258"/>
                <a:gd name="T13" fmla="*/ 444 h 444"/>
                <a:gd name="T14" fmla="*/ 0 w 258"/>
                <a:gd name="T15" fmla="*/ 5 h 444"/>
                <a:gd name="T16" fmla="*/ 63 w 258"/>
                <a:gd name="T17" fmla="*/ 5 h 444"/>
                <a:gd name="T18" fmla="*/ 66 w 258"/>
                <a:gd name="T19" fmla="*/ 43 h 444"/>
                <a:gd name="T20" fmla="*/ 94 w 258"/>
                <a:gd name="T21" fmla="*/ 25 h 444"/>
                <a:gd name="T22" fmla="*/ 126 w 258"/>
                <a:gd name="T23" fmla="*/ 12 h 444"/>
                <a:gd name="T24" fmla="*/ 160 w 258"/>
                <a:gd name="T25" fmla="*/ 3 h 444"/>
                <a:gd name="T26" fmla="*/ 193 w 258"/>
                <a:gd name="T27" fmla="*/ 0 h 444"/>
                <a:gd name="T28" fmla="*/ 211 w 258"/>
                <a:gd name="T29" fmla="*/ 0 h 444"/>
                <a:gd name="T30" fmla="*/ 235 w 258"/>
                <a:gd name="T31" fmla="*/ 0 h 444"/>
                <a:gd name="T32" fmla="*/ 258 w 258"/>
                <a:gd name="T33" fmla="*/ 3 h 444"/>
                <a:gd name="T34" fmla="*/ 258 w 258"/>
                <a:gd name="T35" fmla="*/ 59 h 444"/>
                <a:gd name="T36" fmla="*/ 202 w 258"/>
                <a:gd name="T37" fmla="*/ 59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6" name="Freeform 136"/>
            <p:cNvSpPr>
              <a:spLocks noChangeAspect="1" noEditPoints="1"/>
            </p:cNvSpPr>
            <p:nvPr/>
          </p:nvSpPr>
          <p:spPr bwMode="auto">
            <a:xfrm>
              <a:off x="3028" y="10015"/>
              <a:ext cx="367" cy="459"/>
            </a:xfrm>
            <a:custGeom>
              <a:avLst/>
              <a:gdLst>
                <a:gd name="T0" fmla="*/ 308 w 367"/>
                <a:gd name="T1" fmla="*/ 240 h 459"/>
                <a:gd name="T2" fmla="*/ 67 w 367"/>
                <a:gd name="T3" fmla="*/ 240 h 459"/>
                <a:gd name="T4" fmla="*/ 67 w 367"/>
                <a:gd name="T5" fmla="*/ 320 h 459"/>
                <a:gd name="T6" fmla="*/ 69 w 367"/>
                <a:gd name="T7" fmla="*/ 345 h 459"/>
                <a:gd name="T8" fmla="*/ 75 w 367"/>
                <a:gd name="T9" fmla="*/ 365 h 459"/>
                <a:gd name="T10" fmla="*/ 85 w 367"/>
                <a:gd name="T11" fmla="*/ 381 h 459"/>
                <a:gd name="T12" fmla="*/ 102 w 367"/>
                <a:gd name="T13" fmla="*/ 392 h 459"/>
                <a:gd name="T14" fmla="*/ 125 w 367"/>
                <a:gd name="T15" fmla="*/ 399 h 459"/>
                <a:gd name="T16" fmla="*/ 154 w 367"/>
                <a:gd name="T17" fmla="*/ 401 h 459"/>
                <a:gd name="T18" fmla="*/ 355 w 367"/>
                <a:gd name="T19" fmla="*/ 401 h 459"/>
                <a:gd name="T20" fmla="*/ 355 w 367"/>
                <a:gd name="T21" fmla="*/ 433 h 459"/>
                <a:gd name="T22" fmla="*/ 339 w 367"/>
                <a:gd name="T23" fmla="*/ 444 h 459"/>
                <a:gd name="T24" fmla="*/ 317 w 367"/>
                <a:gd name="T25" fmla="*/ 451 h 459"/>
                <a:gd name="T26" fmla="*/ 293 w 367"/>
                <a:gd name="T27" fmla="*/ 457 h 459"/>
                <a:gd name="T28" fmla="*/ 266 w 367"/>
                <a:gd name="T29" fmla="*/ 459 h 459"/>
                <a:gd name="T30" fmla="*/ 152 w 367"/>
                <a:gd name="T31" fmla="*/ 459 h 459"/>
                <a:gd name="T32" fmla="*/ 123 w 367"/>
                <a:gd name="T33" fmla="*/ 457 h 459"/>
                <a:gd name="T34" fmla="*/ 94 w 367"/>
                <a:gd name="T35" fmla="*/ 451 h 459"/>
                <a:gd name="T36" fmla="*/ 69 w 367"/>
                <a:gd name="T37" fmla="*/ 441 h 459"/>
                <a:gd name="T38" fmla="*/ 46 w 367"/>
                <a:gd name="T39" fmla="*/ 426 h 459"/>
                <a:gd name="T40" fmla="*/ 28 w 367"/>
                <a:gd name="T41" fmla="*/ 408 h 459"/>
                <a:gd name="T42" fmla="*/ 13 w 367"/>
                <a:gd name="T43" fmla="*/ 383 h 459"/>
                <a:gd name="T44" fmla="*/ 2 w 367"/>
                <a:gd name="T45" fmla="*/ 352 h 459"/>
                <a:gd name="T46" fmla="*/ 0 w 367"/>
                <a:gd name="T47" fmla="*/ 316 h 459"/>
                <a:gd name="T48" fmla="*/ 0 w 367"/>
                <a:gd name="T49" fmla="*/ 152 h 459"/>
                <a:gd name="T50" fmla="*/ 2 w 367"/>
                <a:gd name="T51" fmla="*/ 114 h 459"/>
                <a:gd name="T52" fmla="*/ 10 w 367"/>
                <a:gd name="T53" fmla="*/ 83 h 459"/>
                <a:gd name="T54" fmla="*/ 22 w 367"/>
                <a:gd name="T55" fmla="*/ 58 h 459"/>
                <a:gd name="T56" fmla="*/ 38 w 367"/>
                <a:gd name="T57" fmla="*/ 3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35 h 459"/>
                <a:gd name="T80" fmla="*/ 346 w 367"/>
                <a:gd name="T81" fmla="*/ 54 h 459"/>
                <a:gd name="T82" fmla="*/ 357 w 367"/>
                <a:gd name="T83" fmla="*/ 78 h 459"/>
                <a:gd name="T84" fmla="*/ 366 w 367"/>
                <a:gd name="T85" fmla="*/ 107 h 459"/>
                <a:gd name="T86" fmla="*/ 367 w 367"/>
                <a:gd name="T87" fmla="*/ 143 h 459"/>
                <a:gd name="T88" fmla="*/ 367 w 367"/>
                <a:gd name="T89" fmla="*/ 231 h 459"/>
                <a:gd name="T90" fmla="*/ 308 w 367"/>
                <a:gd name="T91" fmla="*/ 240 h 459"/>
                <a:gd name="T92" fmla="*/ 302 w 367"/>
                <a:gd name="T93" fmla="*/ 128 h 459"/>
                <a:gd name="T94" fmla="*/ 299 w 367"/>
                <a:gd name="T95" fmla="*/ 103 h 459"/>
                <a:gd name="T96" fmla="*/ 292 w 367"/>
                <a:gd name="T97" fmla="*/ 83 h 459"/>
                <a:gd name="T98" fmla="*/ 279 w 367"/>
                <a:gd name="T99" fmla="*/ 71 h 459"/>
                <a:gd name="T100" fmla="*/ 263 w 367"/>
                <a:gd name="T101" fmla="*/ 62 h 459"/>
                <a:gd name="T102" fmla="*/ 241 w 367"/>
                <a:gd name="T103" fmla="*/ 56 h 459"/>
                <a:gd name="T104" fmla="*/ 216 w 367"/>
                <a:gd name="T105" fmla="*/ 56 h 459"/>
                <a:gd name="T106" fmla="*/ 154 w 367"/>
                <a:gd name="T107" fmla="*/ 56 h 459"/>
                <a:gd name="T108" fmla="*/ 125 w 367"/>
                <a:gd name="T109" fmla="*/ 58 h 459"/>
                <a:gd name="T110" fmla="*/ 104 w 367"/>
                <a:gd name="T111" fmla="*/ 65 h 459"/>
                <a:gd name="T112" fmla="*/ 87 w 367"/>
                <a:gd name="T113" fmla="*/ 76 h 459"/>
                <a:gd name="T114" fmla="*/ 76 w 367"/>
                <a:gd name="T115" fmla="*/ 92 h 459"/>
                <a:gd name="T116" fmla="*/ 69 w 367"/>
                <a:gd name="T117" fmla="*/ 114 h 459"/>
                <a:gd name="T118" fmla="*/ 67 w 367"/>
                <a:gd name="T119" fmla="*/ 137 h 459"/>
                <a:gd name="T120" fmla="*/ 67 w 367"/>
                <a:gd name="T121" fmla="*/ 190 h 459"/>
                <a:gd name="T122" fmla="*/ 302 w 367"/>
                <a:gd name="T123" fmla="*/ 190 h 459"/>
                <a:gd name="T124" fmla="*/ 302 w 367"/>
                <a:gd name="T125" fmla="*/ 128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7" name="Freeform 137"/>
            <p:cNvSpPr>
              <a:spLocks noChangeAspect="1" noEditPoints="1"/>
            </p:cNvSpPr>
            <p:nvPr/>
          </p:nvSpPr>
          <p:spPr bwMode="auto">
            <a:xfrm>
              <a:off x="3509" y="10015"/>
              <a:ext cx="362" cy="634"/>
            </a:xfrm>
            <a:custGeom>
              <a:avLst/>
              <a:gdLst>
                <a:gd name="T0" fmla="*/ 111 w 362"/>
                <a:gd name="T1" fmla="*/ 634 h 634"/>
                <a:gd name="T2" fmla="*/ 71 w 362"/>
                <a:gd name="T3" fmla="*/ 632 h 634"/>
                <a:gd name="T4" fmla="*/ 29 w 362"/>
                <a:gd name="T5" fmla="*/ 623 h 634"/>
                <a:gd name="T6" fmla="*/ 13 w 362"/>
                <a:gd name="T7" fmla="*/ 574 h 634"/>
                <a:gd name="T8" fmla="*/ 248 w 362"/>
                <a:gd name="T9" fmla="*/ 570 h 634"/>
                <a:gd name="T10" fmla="*/ 282 w 362"/>
                <a:gd name="T11" fmla="*/ 545 h 634"/>
                <a:gd name="T12" fmla="*/ 293 w 362"/>
                <a:gd name="T13" fmla="*/ 495 h 634"/>
                <a:gd name="T14" fmla="*/ 268 w 362"/>
                <a:gd name="T15" fmla="*/ 417 h 634"/>
                <a:gd name="T16" fmla="*/ 210 w 362"/>
                <a:gd name="T17" fmla="*/ 437 h 634"/>
                <a:gd name="T18" fmla="*/ 116 w 362"/>
                <a:gd name="T19" fmla="*/ 439 h 634"/>
                <a:gd name="T20" fmla="*/ 60 w 362"/>
                <a:gd name="T21" fmla="*/ 430 h 634"/>
                <a:gd name="T22" fmla="*/ 22 w 362"/>
                <a:gd name="T23" fmla="*/ 404 h 634"/>
                <a:gd name="T24" fmla="*/ 2 w 362"/>
                <a:gd name="T25" fmla="*/ 361 h 634"/>
                <a:gd name="T26" fmla="*/ 0 w 362"/>
                <a:gd name="T27" fmla="*/ 123 h 634"/>
                <a:gd name="T28" fmla="*/ 13 w 362"/>
                <a:gd name="T29" fmla="*/ 62 h 634"/>
                <a:gd name="T30" fmla="*/ 47 w 362"/>
                <a:gd name="T31" fmla="*/ 22 h 634"/>
                <a:gd name="T32" fmla="*/ 100 w 362"/>
                <a:gd name="T33" fmla="*/ 2 h 634"/>
                <a:gd name="T34" fmla="*/ 197 w 362"/>
                <a:gd name="T35" fmla="*/ 0 h 634"/>
                <a:gd name="T36" fmla="*/ 254 w 362"/>
                <a:gd name="T37" fmla="*/ 11 h 634"/>
                <a:gd name="T38" fmla="*/ 299 w 362"/>
                <a:gd name="T39" fmla="*/ 44 h 634"/>
                <a:gd name="T40" fmla="*/ 362 w 362"/>
                <a:gd name="T41" fmla="*/ 9 h 634"/>
                <a:gd name="T42" fmla="*/ 358 w 362"/>
                <a:gd name="T43" fmla="*/ 529 h 634"/>
                <a:gd name="T44" fmla="*/ 333 w 362"/>
                <a:gd name="T45" fmla="*/ 588 h 634"/>
                <a:gd name="T46" fmla="*/ 284 w 362"/>
                <a:gd name="T47" fmla="*/ 623 h 634"/>
                <a:gd name="T48" fmla="*/ 214 w 362"/>
                <a:gd name="T49" fmla="*/ 634 h 634"/>
                <a:gd name="T50" fmla="*/ 275 w 362"/>
                <a:gd name="T51" fmla="*/ 78 h 634"/>
                <a:gd name="T52" fmla="*/ 219 w 362"/>
                <a:gd name="T53" fmla="*/ 62 h 634"/>
                <a:gd name="T54" fmla="*/ 120 w 362"/>
                <a:gd name="T55" fmla="*/ 60 h 634"/>
                <a:gd name="T56" fmla="*/ 94 w 362"/>
                <a:gd name="T57" fmla="*/ 63 h 634"/>
                <a:gd name="T58" fmla="*/ 76 w 362"/>
                <a:gd name="T59" fmla="*/ 83 h 634"/>
                <a:gd name="T60" fmla="*/ 67 w 362"/>
                <a:gd name="T61" fmla="*/ 121 h 634"/>
                <a:gd name="T62" fmla="*/ 71 w 362"/>
                <a:gd name="T63" fmla="*/ 345 h 634"/>
                <a:gd name="T64" fmla="*/ 89 w 362"/>
                <a:gd name="T65" fmla="*/ 368 h 634"/>
                <a:gd name="T66" fmla="*/ 116 w 362"/>
                <a:gd name="T67" fmla="*/ 376 h 634"/>
                <a:gd name="T68" fmla="*/ 181 w 362"/>
                <a:gd name="T69" fmla="*/ 377 h 634"/>
                <a:gd name="T70" fmla="*/ 252 w 362"/>
                <a:gd name="T71" fmla="*/ 370 h 634"/>
                <a:gd name="T72" fmla="*/ 293 w 362"/>
                <a:gd name="T73" fmla="*/ 361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" name="Freeform 138"/>
            <p:cNvSpPr>
              <a:spLocks noChangeAspect="1" noEditPoints="1"/>
            </p:cNvSpPr>
            <p:nvPr/>
          </p:nvSpPr>
          <p:spPr bwMode="auto">
            <a:xfrm>
              <a:off x="4019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9" name="Freeform 139"/>
            <p:cNvSpPr>
              <a:spLocks noChangeAspect="1" noEditPoints="1"/>
            </p:cNvSpPr>
            <p:nvPr/>
          </p:nvSpPr>
          <p:spPr bwMode="auto">
            <a:xfrm>
              <a:off x="4222" y="10015"/>
              <a:ext cx="378" cy="459"/>
            </a:xfrm>
            <a:custGeom>
              <a:avLst/>
              <a:gdLst>
                <a:gd name="T0" fmla="*/ 235 w 378"/>
                <a:gd name="T1" fmla="*/ 459 h 459"/>
                <a:gd name="T2" fmla="*/ 150 w 378"/>
                <a:gd name="T3" fmla="*/ 459 h 459"/>
                <a:gd name="T4" fmla="*/ 112 w 378"/>
                <a:gd name="T5" fmla="*/ 455 h 459"/>
                <a:gd name="T6" fmla="*/ 79 w 378"/>
                <a:gd name="T7" fmla="*/ 446 h 459"/>
                <a:gd name="T8" fmla="*/ 52 w 378"/>
                <a:gd name="T9" fmla="*/ 431 h 459"/>
                <a:gd name="T10" fmla="*/ 30 w 378"/>
                <a:gd name="T11" fmla="*/ 412 h 459"/>
                <a:gd name="T12" fmla="*/ 14 w 378"/>
                <a:gd name="T13" fmla="*/ 386 h 459"/>
                <a:gd name="T14" fmla="*/ 3 w 378"/>
                <a:gd name="T15" fmla="*/ 354 h 459"/>
                <a:gd name="T16" fmla="*/ 0 w 378"/>
                <a:gd name="T17" fmla="*/ 316 h 459"/>
                <a:gd name="T18" fmla="*/ 0 w 378"/>
                <a:gd name="T19" fmla="*/ 141 h 459"/>
                <a:gd name="T20" fmla="*/ 3 w 378"/>
                <a:gd name="T21" fmla="*/ 105 h 459"/>
                <a:gd name="T22" fmla="*/ 14 w 378"/>
                <a:gd name="T23" fmla="*/ 72 h 459"/>
                <a:gd name="T24" fmla="*/ 30 w 378"/>
                <a:gd name="T25" fmla="*/ 47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35 w 378"/>
                <a:gd name="T35" fmla="*/ 0 h 459"/>
                <a:gd name="T36" fmla="*/ 271 w 378"/>
                <a:gd name="T37" fmla="*/ 4 h 459"/>
                <a:gd name="T38" fmla="*/ 303 w 378"/>
                <a:gd name="T39" fmla="*/ 13 h 459"/>
                <a:gd name="T40" fmla="*/ 331 w 378"/>
                <a:gd name="T41" fmla="*/ 29 h 459"/>
                <a:gd name="T42" fmla="*/ 350 w 378"/>
                <a:gd name="T43" fmla="*/ 51 h 459"/>
                <a:gd name="T44" fmla="*/ 367 w 378"/>
                <a:gd name="T45" fmla="*/ 78 h 459"/>
                <a:gd name="T46" fmla="*/ 376 w 378"/>
                <a:gd name="T47" fmla="*/ 110 h 459"/>
                <a:gd name="T48" fmla="*/ 378 w 378"/>
                <a:gd name="T49" fmla="*/ 146 h 459"/>
                <a:gd name="T50" fmla="*/ 378 w 378"/>
                <a:gd name="T51" fmla="*/ 312 h 459"/>
                <a:gd name="T52" fmla="*/ 376 w 378"/>
                <a:gd name="T53" fmla="*/ 348 h 459"/>
                <a:gd name="T54" fmla="*/ 367 w 378"/>
                <a:gd name="T55" fmla="*/ 381 h 459"/>
                <a:gd name="T56" fmla="*/ 350 w 378"/>
                <a:gd name="T57" fmla="*/ 408 h 459"/>
                <a:gd name="T58" fmla="*/ 331 w 378"/>
                <a:gd name="T59" fmla="*/ 430 h 459"/>
                <a:gd name="T60" fmla="*/ 303 w 378"/>
                <a:gd name="T61" fmla="*/ 446 h 459"/>
                <a:gd name="T62" fmla="*/ 271 w 378"/>
                <a:gd name="T63" fmla="*/ 455 h 459"/>
                <a:gd name="T64" fmla="*/ 235 w 378"/>
                <a:gd name="T65" fmla="*/ 459 h 459"/>
                <a:gd name="T66" fmla="*/ 311 w 378"/>
                <a:gd name="T67" fmla="*/ 134 h 459"/>
                <a:gd name="T68" fmla="*/ 309 w 378"/>
                <a:gd name="T69" fmla="*/ 114 h 459"/>
                <a:gd name="T70" fmla="*/ 303 w 378"/>
                <a:gd name="T71" fmla="*/ 96 h 459"/>
                <a:gd name="T72" fmla="*/ 296 w 378"/>
                <a:gd name="T73" fmla="*/ 78 h 459"/>
                <a:gd name="T74" fmla="*/ 284 w 378"/>
                <a:gd name="T75" fmla="*/ 65 h 459"/>
                <a:gd name="T76" fmla="*/ 267 w 378"/>
                <a:gd name="T77" fmla="*/ 56 h 459"/>
                <a:gd name="T78" fmla="*/ 246 w 378"/>
                <a:gd name="T79" fmla="*/ 54 h 459"/>
                <a:gd name="T80" fmla="*/ 135 w 378"/>
                <a:gd name="T81" fmla="*/ 54 h 459"/>
                <a:gd name="T82" fmla="*/ 114 w 378"/>
                <a:gd name="T83" fmla="*/ 56 h 459"/>
                <a:gd name="T84" fmla="*/ 97 w 378"/>
                <a:gd name="T85" fmla="*/ 65 h 459"/>
                <a:gd name="T86" fmla="*/ 83 w 378"/>
                <a:gd name="T87" fmla="*/ 78 h 459"/>
                <a:gd name="T88" fmla="*/ 74 w 378"/>
                <a:gd name="T89" fmla="*/ 94 h 459"/>
                <a:gd name="T90" fmla="*/ 70 w 378"/>
                <a:gd name="T91" fmla="*/ 112 h 459"/>
                <a:gd name="T92" fmla="*/ 68 w 378"/>
                <a:gd name="T93" fmla="*/ 134 h 459"/>
                <a:gd name="T94" fmla="*/ 68 w 378"/>
                <a:gd name="T95" fmla="*/ 323 h 459"/>
                <a:gd name="T96" fmla="*/ 70 w 378"/>
                <a:gd name="T97" fmla="*/ 345 h 459"/>
                <a:gd name="T98" fmla="*/ 74 w 378"/>
                <a:gd name="T99" fmla="*/ 365 h 459"/>
                <a:gd name="T100" fmla="*/ 83 w 378"/>
                <a:gd name="T101" fmla="*/ 381 h 459"/>
                <a:gd name="T102" fmla="*/ 97 w 378"/>
                <a:gd name="T103" fmla="*/ 394 h 459"/>
                <a:gd name="T104" fmla="*/ 114 w 378"/>
                <a:gd name="T105" fmla="*/ 401 h 459"/>
                <a:gd name="T106" fmla="*/ 135 w 378"/>
                <a:gd name="T107" fmla="*/ 404 h 459"/>
                <a:gd name="T108" fmla="*/ 246 w 378"/>
                <a:gd name="T109" fmla="*/ 404 h 459"/>
                <a:gd name="T110" fmla="*/ 267 w 378"/>
                <a:gd name="T111" fmla="*/ 401 h 459"/>
                <a:gd name="T112" fmla="*/ 284 w 378"/>
                <a:gd name="T113" fmla="*/ 392 h 459"/>
                <a:gd name="T114" fmla="*/ 296 w 378"/>
                <a:gd name="T115" fmla="*/ 379 h 459"/>
                <a:gd name="T116" fmla="*/ 303 w 378"/>
                <a:gd name="T117" fmla="*/ 363 h 459"/>
                <a:gd name="T118" fmla="*/ 309 w 378"/>
                <a:gd name="T119" fmla="*/ 345 h 459"/>
                <a:gd name="T120" fmla="*/ 311 w 378"/>
                <a:gd name="T121" fmla="*/ 325 h 459"/>
                <a:gd name="T122" fmla="*/ 311 w 378"/>
                <a:gd name="T123" fmla="*/ 13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0" name="Freeform 140"/>
            <p:cNvSpPr>
              <a:spLocks noChangeAspect="1"/>
            </p:cNvSpPr>
            <p:nvPr/>
          </p:nvSpPr>
          <p:spPr bwMode="auto">
            <a:xfrm>
              <a:off x="4721" y="10015"/>
              <a:ext cx="361" cy="448"/>
            </a:xfrm>
            <a:custGeom>
              <a:avLst/>
              <a:gdLst>
                <a:gd name="T0" fmla="*/ 293 w 361"/>
                <a:gd name="T1" fmla="*/ 448 h 448"/>
                <a:gd name="T2" fmla="*/ 293 w 361"/>
                <a:gd name="T3" fmla="*/ 107 h 448"/>
                <a:gd name="T4" fmla="*/ 289 w 361"/>
                <a:gd name="T5" fmla="*/ 87 h 448"/>
                <a:gd name="T6" fmla="*/ 280 w 361"/>
                <a:gd name="T7" fmla="*/ 74 h 448"/>
                <a:gd name="T8" fmla="*/ 267 w 361"/>
                <a:gd name="T9" fmla="*/ 67 h 448"/>
                <a:gd name="T10" fmla="*/ 253 w 361"/>
                <a:gd name="T11" fmla="*/ 62 h 448"/>
                <a:gd name="T12" fmla="*/ 237 w 361"/>
                <a:gd name="T13" fmla="*/ 60 h 448"/>
                <a:gd name="T14" fmla="*/ 168 w 361"/>
                <a:gd name="T15" fmla="*/ 60 h 448"/>
                <a:gd name="T16" fmla="*/ 135 w 361"/>
                <a:gd name="T17" fmla="*/ 62 h 448"/>
                <a:gd name="T18" fmla="*/ 106 w 361"/>
                <a:gd name="T19" fmla="*/ 65 h 448"/>
                <a:gd name="T20" fmla="*/ 83 w 361"/>
                <a:gd name="T21" fmla="*/ 69 h 448"/>
                <a:gd name="T22" fmla="*/ 67 w 361"/>
                <a:gd name="T23" fmla="*/ 72 h 448"/>
                <a:gd name="T24" fmla="*/ 67 w 361"/>
                <a:gd name="T25" fmla="*/ 448 h 448"/>
                <a:gd name="T26" fmla="*/ 0 w 361"/>
                <a:gd name="T27" fmla="*/ 448 h 448"/>
                <a:gd name="T28" fmla="*/ 0 w 361"/>
                <a:gd name="T29" fmla="*/ 9 h 448"/>
                <a:gd name="T30" fmla="*/ 63 w 361"/>
                <a:gd name="T31" fmla="*/ 9 h 448"/>
                <a:gd name="T32" fmla="*/ 67 w 361"/>
                <a:gd name="T33" fmla="*/ 40 h 448"/>
                <a:gd name="T34" fmla="*/ 92 w 361"/>
                <a:gd name="T35" fmla="*/ 22 h 448"/>
                <a:gd name="T36" fmla="*/ 121 w 361"/>
                <a:gd name="T37" fmla="*/ 9 h 448"/>
                <a:gd name="T38" fmla="*/ 152 w 361"/>
                <a:gd name="T39" fmla="*/ 2 h 448"/>
                <a:gd name="T40" fmla="*/ 182 w 361"/>
                <a:gd name="T41" fmla="*/ 0 h 448"/>
                <a:gd name="T42" fmla="*/ 249 w 361"/>
                <a:gd name="T43" fmla="*/ 0 h 448"/>
                <a:gd name="T44" fmla="*/ 275 w 361"/>
                <a:gd name="T45" fmla="*/ 2 h 448"/>
                <a:gd name="T46" fmla="*/ 296 w 361"/>
                <a:gd name="T47" fmla="*/ 6 h 448"/>
                <a:gd name="T48" fmla="*/ 318 w 361"/>
                <a:gd name="T49" fmla="*/ 15 h 448"/>
                <a:gd name="T50" fmla="*/ 334 w 361"/>
                <a:gd name="T51" fmla="*/ 29 h 448"/>
                <a:gd name="T52" fmla="*/ 349 w 361"/>
                <a:gd name="T53" fmla="*/ 47 h 448"/>
                <a:gd name="T54" fmla="*/ 358 w 361"/>
                <a:gd name="T55" fmla="*/ 71 h 448"/>
                <a:gd name="T56" fmla="*/ 361 w 361"/>
                <a:gd name="T57" fmla="*/ 98 h 448"/>
                <a:gd name="T58" fmla="*/ 361 w 361"/>
                <a:gd name="T59" fmla="*/ 448 h 448"/>
                <a:gd name="T60" fmla="*/ 293 w 361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1" name="Freeform 141"/>
            <p:cNvSpPr>
              <a:spLocks noChangeAspect="1"/>
            </p:cNvSpPr>
            <p:nvPr/>
          </p:nvSpPr>
          <p:spPr bwMode="auto">
            <a:xfrm>
              <a:off x="5232" y="10015"/>
              <a:ext cx="608" cy="448"/>
            </a:xfrm>
            <a:custGeom>
              <a:avLst/>
              <a:gdLst>
                <a:gd name="T0" fmla="*/ 541 w 608"/>
                <a:gd name="T1" fmla="*/ 448 h 448"/>
                <a:gd name="T2" fmla="*/ 541 w 608"/>
                <a:gd name="T3" fmla="*/ 107 h 448"/>
                <a:gd name="T4" fmla="*/ 537 w 608"/>
                <a:gd name="T5" fmla="*/ 87 h 448"/>
                <a:gd name="T6" fmla="*/ 528 w 608"/>
                <a:gd name="T7" fmla="*/ 74 h 448"/>
                <a:gd name="T8" fmla="*/ 516 w 608"/>
                <a:gd name="T9" fmla="*/ 67 h 448"/>
                <a:gd name="T10" fmla="*/ 501 w 608"/>
                <a:gd name="T11" fmla="*/ 62 h 448"/>
                <a:gd name="T12" fmla="*/ 485 w 608"/>
                <a:gd name="T13" fmla="*/ 60 h 448"/>
                <a:gd name="T14" fmla="*/ 440 w 608"/>
                <a:gd name="T15" fmla="*/ 60 h 448"/>
                <a:gd name="T16" fmla="*/ 407 w 608"/>
                <a:gd name="T17" fmla="*/ 62 h 448"/>
                <a:gd name="T18" fmla="*/ 378 w 608"/>
                <a:gd name="T19" fmla="*/ 65 h 448"/>
                <a:gd name="T20" fmla="*/ 355 w 608"/>
                <a:gd name="T21" fmla="*/ 69 h 448"/>
                <a:gd name="T22" fmla="*/ 338 w 608"/>
                <a:gd name="T23" fmla="*/ 72 h 448"/>
                <a:gd name="T24" fmla="*/ 338 w 608"/>
                <a:gd name="T25" fmla="*/ 448 h 448"/>
                <a:gd name="T26" fmla="*/ 270 w 608"/>
                <a:gd name="T27" fmla="*/ 448 h 448"/>
                <a:gd name="T28" fmla="*/ 270 w 608"/>
                <a:gd name="T29" fmla="*/ 107 h 448"/>
                <a:gd name="T30" fmla="*/ 268 w 608"/>
                <a:gd name="T31" fmla="*/ 87 h 448"/>
                <a:gd name="T32" fmla="*/ 259 w 608"/>
                <a:gd name="T33" fmla="*/ 74 h 448"/>
                <a:gd name="T34" fmla="*/ 246 w 608"/>
                <a:gd name="T35" fmla="*/ 67 h 448"/>
                <a:gd name="T36" fmla="*/ 230 w 608"/>
                <a:gd name="T37" fmla="*/ 62 h 448"/>
                <a:gd name="T38" fmla="*/ 214 w 608"/>
                <a:gd name="T39" fmla="*/ 60 h 448"/>
                <a:gd name="T40" fmla="*/ 165 w 608"/>
                <a:gd name="T41" fmla="*/ 60 h 448"/>
                <a:gd name="T42" fmla="*/ 127 w 608"/>
                <a:gd name="T43" fmla="*/ 63 h 448"/>
                <a:gd name="T44" fmla="*/ 94 w 608"/>
                <a:gd name="T45" fmla="*/ 67 h 448"/>
                <a:gd name="T46" fmla="*/ 67 w 608"/>
                <a:gd name="T47" fmla="*/ 72 h 448"/>
                <a:gd name="T48" fmla="*/ 67 w 608"/>
                <a:gd name="T49" fmla="*/ 448 h 448"/>
                <a:gd name="T50" fmla="*/ 0 w 608"/>
                <a:gd name="T51" fmla="*/ 448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40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15 w 608"/>
                <a:gd name="T75" fmla="*/ 31 h 448"/>
                <a:gd name="T76" fmla="*/ 328 w 608"/>
                <a:gd name="T77" fmla="*/ 51 h 448"/>
                <a:gd name="T78" fmla="*/ 346 w 608"/>
                <a:gd name="T79" fmla="*/ 33 h 448"/>
                <a:gd name="T80" fmla="*/ 369 w 608"/>
                <a:gd name="T81" fmla="*/ 18 h 448"/>
                <a:gd name="T82" fmla="*/ 396 w 608"/>
                <a:gd name="T83" fmla="*/ 7 h 448"/>
                <a:gd name="T84" fmla="*/ 425 w 608"/>
                <a:gd name="T85" fmla="*/ 2 h 448"/>
                <a:gd name="T86" fmla="*/ 456 w 608"/>
                <a:gd name="T87" fmla="*/ 0 h 448"/>
                <a:gd name="T88" fmla="*/ 498 w 608"/>
                <a:gd name="T89" fmla="*/ 0 h 448"/>
                <a:gd name="T90" fmla="*/ 521 w 608"/>
                <a:gd name="T91" fmla="*/ 2 h 448"/>
                <a:gd name="T92" fmla="*/ 545 w 608"/>
                <a:gd name="T93" fmla="*/ 6 h 448"/>
                <a:gd name="T94" fmla="*/ 564 w 608"/>
                <a:gd name="T95" fmla="*/ 15 h 448"/>
                <a:gd name="T96" fmla="*/ 583 w 608"/>
                <a:gd name="T97" fmla="*/ 29 h 448"/>
                <a:gd name="T98" fmla="*/ 597 w 608"/>
                <a:gd name="T99" fmla="*/ 47 h 448"/>
                <a:gd name="T100" fmla="*/ 604 w 608"/>
                <a:gd name="T101" fmla="*/ 71 h 448"/>
                <a:gd name="T102" fmla="*/ 608 w 608"/>
                <a:gd name="T103" fmla="*/ 98 h 448"/>
                <a:gd name="T104" fmla="*/ 608 w 608"/>
                <a:gd name="T105" fmla="*/ 448 h 448"/>
                <a:gd name="T106" fmla="*/ 541 w 608"/>
                <a:gd name="T107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2" name="Freeform 142"/>
            <p:cNvSpPr>
              <a:spLocks noChangeAspect="1" noEditPoints="1"/>
            </p:cNvSpPr>
            <p:nvPr/>
          </p:nvSpPr>
          <p:spPr bwMode="auto">
            <a:xfrm>
              <a:off x="5986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3" name="Freeform 143"/>
            <p:cNvSpPr>
              <a:spLocks noChangeAspect="1" noEditPoints="1"/>
            </p:cNvSpPr>
            <p:nvPr/>
          </p:nvSpPr>
          <p:spPr bwMode="auto">
            <a:xfrm>
              <a:off x="6182" y="9846"/>
              <a:ext cx="359" cy="628"/>
            </a:xfrm>
            <a:custGeom>
              <a:avLst/>
              <a:gdLst>
                <a:gd name="T0" fmla="*/ 300 w 359"/>
                <a:gd name="T1" fmla="*/ 617 h 628"/>
                <a:gd name="T2" fmla="*/ 294 w 359"/>
                <a:gd name="T3" fmla="*/ 584 h 628"/>
                <a:gd name="T4" fmla="*/ 267 w 359"/>
                <a:gd name="T5" fmla="*/ 606 h 628"/>
                <a:gd name="T6" fmla="*/ 238 w 359"/>
                <a:gd name="T7" fmla="*/ 619 h 628"/>
                <a:gd name="T8" fmla="*/ 207 w 359"/>
                <a:gd name="T9" fmla="*/ 626 h 628"/>
                <a:gd name="T10" fmla="*/ 175 w 359"/>
                <a:gd name="T11" fmla="*/ 628 h 628"/>
                <a:gd name="T12" fmla="*/ 104 w 359"/>
                <a:gd name="T13" fmla="*/ 628 h 628"/>
                <a:gd name="T14" fmla="*/ 85 w 359"/>
                <a:gd name="T15" fmla="*/ 626 h 628"/>
                <a:gd name="T16" fmla="*/ 63 w 359"/>
                <a:gd name="T17" fmla="*/ 620 h 628"/>
                <a:gd name="T18" fmla="*/ 43 w 359"/>
                <a:gd name="T19" fmla="*/ 613 h 628"/>
                <a:gd name="T20" fmla="*/ 25 w 359"/>
                <a:gd name="T21" fmla="*/ 599 h 628"/>
                <a:gd name="T22" fmla="*/ 12 w 359"/>
                <a:gd name="T23" fmla="*/ 581 h 628"/>
                <a:gd name="T24" fmla="*/ 1 w 359"/>
                <a:gd name="T25" fmla="*/ 557 h 628"/>
                <a:gd name="T26" fmla="*/ 0 w 359"/>
                <a:gd name="T27" fmla="*/ 527 h 628"/>
                <a:gd name="T28" fmla="*/ 0 w 359"/>
                <a:gd name="T29" fmla="*/ 292 h 628"/>
                <a:gd name="T30" fmla="*/ 1 w 359"/>
                <a:gd name="T31" fmla="*/ 259 h 628"/>
                <a:gd name="T32" fmla="*/ 10 w 359"/>
                <a:gd name="T33" fmla="*/ 232 h 628"/>
                <a:gd name="T34" fmla="*/ 25 w 359"/>
                <a:gd name="T35" fmla="*/ 211 h 628"/>
                <a:gd name="T36" fmla="*/ 45 w 359"/>
                <a:gd name="T37" fmla="*/ 193 h 628"/>
                <a:gd name="T38" fmla="*/ 68 w 359"/>
                <a:gd name="T39" fmla="*/ 180 h 628"/>
                <a:gd name="T40" fmla="*/ 94 w 359"/>
                <a:gd name="T41" fmla="*/ 171 h 628"/>
                <a:gd name="T42" fmla="*/ 124 w 359"/>
                <a:gd name="T43" fmla="*/ 169 h 628"/>
                <a:gd name="T44" fmla="*/ 188 w 359"/>
                <a:gd name="T45" fmla="*/ 169 h 628"/>
                <a:gd name="T46" fmla="*/ 218 w 359"/>
                <a:gd name="T47" fmla="*/ 171 h 628"/>
                <a:gd name="T48" fmla="*/ 247 w 359"/>
                <a:gd name="T49" fmla="*/ 180 h 628"/>
                <a:gd name="T50" fmla="*/ 273 w 359"/>
                <a:gd name="T51" fmla="*/ 191 h 628"/>
                <a:gd name="T52" fmla="*/ 292 w 359"/>
                <a:gd name="T53" fmla="*/ 207 h 628"/>
                <a:gd name="T54" fmla="*/ 292 w 359"/>
                <a:gd name="T55" fmla="*/ 0 h 628"/>
                <a:gd name="T56" fmla="*/ 359 w 359"/>
                <a:gd name="T57" fmla="*/ 0 h 628"/>
                <a:gd name="T58" fmla="*/ 359 w 359"/>
                <a:gd name="T59" fmla="*/ 617 h 628"/>
                <a:gd name="T60" fmla="*/ 300 w 359"/>
                <a:gd name="T61" fmla="*/ 617 h 628"/>
                <a:gd name="T62" fmla="*/ 292 w 359"/>
                <a:gd name="T63" fmla="*/ 256 h 628"/>
                <a:gd name="T64" fmla="*/ 274 w 359"/>
                <a:gd name="T65" fmla="*/ 247 h 628"/>
                <a:gd name="T66" fmla="*/ 249 w 359"/>
                <a:gd name="T67" fmla="*/ 238 h 628"/>
                <a:gd name="T68" fmla="*/ 217 w 359"/>
                <a:gd name="T69" fmla="*/ 231 h 628"/>
                <a:gd name="T70" fmla="*/ 180 w 359"/>
                <a:gd name="T71" fmla="*/ 229 h 628"/>
                <a:gd name="T72" fmla="*/ 117 w 359"/>
                <a:gd name="T73" fmla="*/ 229 h 628"/>
                <a:gd name="T74" fmla="*/ 106 w 359"/>
                <a:gd name="T75" fmla="*/ 229 h 628"/>
                <a:gd name="T76" fmla="*/ 94 w 359"/>
                <a:gd name="T77" fmla="*/ 232 h 628"/>
                <a:gd name="T78" fmla="*/ 83 w 359"/>
                <a:gd name="T79" fmla="*/ 240 h 628"/>
                <a:gd name="T80" fmla="*/ 74 w 359"/>
                <a:gd name="T81" fmla="*/ 252 h 628"/>
                <a:gd name="T82" fmla="*/ 68 w 359"/>
                <a:gd name="T83" fmla="*/ 268 h 628"/>
                <a:gd name="T84" fmla="*/ 66 w 359"/>
                <a:gd name="T85" fmla="*/ 290 h 628"/>
                <a:gd name="T86" fmla="*/ 66 w 359"/>
                <a:gd name="T87" fmla="*/ 512 h 628"/>
                <a:gd name="T88" fmla="*/ 68 w 359"/>
                <a:gd name="T89" fmla="*/ 534 h 628"/>
                <a:gd name="T90" fmla="*/ 77 w 359"/>
                <a:gd name="T91" fmla="*/ 550 h 628"/>
                <a:gd name="T92" fmla="*/ 88 w 359"/>
                <a:gd name="T93" fmla="*/ 559 h 628"/>
                <a:gd name="T94" fmla="*/ 101 w 359"/>
                <a:gd name="T95" fmla="*/ 564 h 628"/>
                <a:gd name="T96" fmla="*/ 113 w 359"/>
                <a:gd name="T97" fmla="*/ 566 h 628"/>
                <a:gd name="T98" fmla="*/ 128 w 359"/>
                <a:gd name="T99" fmla="*/ 566 h 628"/>
                <a:gd name="T100" fmla="*/ 179 w 359"/>
                <a:gd name="T101" fmla="*/ 566 h 628"/>
                <a:gd name="T102" fmla="*/ 218 w 359"/>
                <a:gd name="T103" fmla="*/ 564 h 628"/>
                <a:gd name="T104" fmla="*/ 249 w 359"/>
                <a:gd name="T105" fmla="*/ 561 h 628"/>
                <a:gd name="T106" fmla="*/ 274 w 359"/>
                <a:gd name="T107" fmla="*/ 555 h 628"/>
                <a:gd name="T108" fmla="*/ 292 w 359"/>
                <a:gd name="T109" fmla="*/ 552 h 628"/>
                <a:gd name="T110" fmla="*/ 292 w 359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4" name="Freeform 144"/>
            <p:cNvSpPr>
              <a:spLocks noChangeAspect="1"/>
            </p:cNvSpPr>
            <p:nvPr/>
          </p:nvSpPr>
          <p:spPr bwMode="auto">
            <a:xfrm>
              <a:off x="6630" y="9905"/>
              <a:ext cx="296" cy="569"/>
            </a:xfrm>
            <a:custGeom>
              <a:avLst/>
              <a:gdLst>
                <a:gd name="T0" fmla="*/ 199 w 296"/>
                <a:gd name="T1" fmla="*/ 569 h 569"/>
                <a:gd name="T2" fmla="*/ 168 w 296"/>
                <a:gd name="T3" fmla="*/ 567 h 569"/>
                <a:gd name="T4" fmla="*/ 141 w 296"/>
                <a:gd name="T5" fmla="*/ 563 h 569"/>
                <a:gd name="T6" fmla="*/ 119 w 296"/>
                <a:gd name="T7" fmla="*/ 554 h 569"/>
                <a:gd name="T8" fmla="*/ 101 w 296"/>
                <a:gd name="T9" fmla="*/ 543 h 569"/>
                <a:gd name="T10" fmla="*/ 89 w 296"/>
                <a:gd name="T11" fmla="*/ 525 h 569"/>
                <a:gd name="T12" fmla="*/ 79 w 296"/>
                <a:gd name="T13" fmla="*/ 504 h 569"/>
                <a:gd name="T14" fmla="*/ 78 w 296"/>
                <a:gd name="T15" fmla="*/ 475 h 569"/>
                <a:gd name="T16" fmla="*/ 78 w 296"/>
                <a:gd name="T17" fmla="*/ 182 h 569"/>
                <a:gd name="T18" fmla="*/ 0 w 296"/>
                <a:gd name="T19" fmla="*/ 182 h 569"/>
                <a:gd name="T20" fmla="*/ 0 w 296"/>
                <a:gd name="T21" fmla="*/ 132 h 569"/>
                <a:gd name="T22" fmla="*/ 78 w 296"/>
                <a:gd name="T23" fmla="*/ 132 h 569"/>
                <a:gd name="T24" fmla="*/ 78 w 296"/>
                <a:gd name="T25" fmla="*/ 9 h 569"/>
                <a:gd name="T26" fmla="*/ 145 w 296"/>
                <a:gd name="T27" fmla="*/ 0 h 569"/>
                <a:gd name="T28" fmla="*/ 145 w 296"/>
                <a:gd name="T29" fmla="*/ 132 h 569"/>
                <a:gd name="T30" fmla="*/ 296 w 296"/>
                <a:gd name="T31" fmla="*/ 132 h 569"/>
                <a:gd name="T32" fmla="*/ 296 w 296"/>
                <a:gd name="T33" fmla="*/ 182 h 569"/>
                <a:gd name="T34" fmla="*/ 145 w 296"/>
                <a:gd name="T35" fmla="*/ 182 h 569"/>
                <a:gd name="T36" fmla="*/ 145 w 296"/>
                <a:gd name="T37" fmla="*/ 464 h 569"/>
                <a:gd name="T38" fmla="*/ 145 w 296"/>
                <a:gd name="T39" fmla="*/ 475 h 569"/>
                <a:gd name="T40" fmla="*/ 146 w 296"/>
                <a:gd name="T41" fmla="*/ 487 h 569"/>
                <a:gd name="T42" fmla="*/ 150 w 296"/>
                <a:gd name="T43" fmla="*/ 496 h 569"/>
                <a:gd name="T44" fmla="*/ 157 w 296"/>
                <a:gd name="T45" fmla="*/ 505 h 569"/>
                <a:gd name="T46" fmla="*/ 170 w 296"/>
                <a:gd name="T47" fmla="*/ 511 h 569"/>
                <a:gd name="T48" fmla="*/ 186 w 296"/>
                <a:gd name="T49" fmla="*/ 513 h 569"/>
                <a:gd name="T50" fmla="*/ 296 w 296"/>
                <a:gd name="T51" fmla="*/ 513 h 569"/>
                <a:gd name="T52" fmla="*/ 296 w 296"/>
                <a:gd name="T53" fmla="*/ 551 h 569"/>
                <a:gd name="T54" fmla="*/ 277 w 296"/>
                <a:gd name="T55" fmla="*/ 558 h 569"/>
                <a:gd name="T56" fmla="*/ 251 w 296"/>
                <a:gd name="T57" fmla="*/ 563 h 569"/>
                <a:gd name="T58" fmla="*/ 224 w 296"/>
                <a:gd name="T59" fmla="*/ 567 h 569"/>
                <a:gd name="T60" fmla="*/ 199 w 296"/>
                <a:gd name="T61" fmla="*/ 569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5" name="Freeform 145"/>
            <p:cNvSpPr>
              <a:spLocks noChangeAspect="1" noEditPoints="1"/>
            </p:cNvSpPr>
            <p:nvPr/>
          </p:nvSpPr>
          <p:spPr bwMode="auto">
            <a:xfrm>
              <a:off x="6923" y="9846"/>
              <a:ext cx="202" cy="803"/>
            </a:xfrm>
            <a:custGeom>
              <a:avLst/>
              <a:gdLst>
                <a:gd name="T0" fmla="*/ 67 w 202"/>
                <a:gd name="T1" fmla="*/ 803 h 803"/>
                <a:gd name="T2" fmla="*/ 56 w 202"/>
                <a:gd name="T3" fmla="*/ 803 h 803"/>
                <a:gd name="T4" fmla="*/ 40 w 202"/>
                <a:gd name="T5" fmla="*/ 801 h 803"/>
                <a:gd name="T6" fmla="*/ 20 w 202"/>
                <a:gd name="T7" fmla="*/ 799 h 803"/>
                <a:gd name="T8" fmla="*/ 0 w 202"/>
                <a:gd name="T9" fmla="*/ 794 h 803"/>
                <a:gd name="T10" fmla="*/ 0 w 202"/>
                <a:gd name="T11" fmla="*/ 747 h 803"/>
                <a:gd name="T12" fmla="*/ 54 w 202"/>
                <a:gd name="T13" fmla="*/ 747 h 803"/>
                <a:gd name="T14" fmla="*/ 78 w 202"/>
                <a:gd name="T15" fmla="*/ 747 h 803"/>
                <a:gd name="T16" fmla="*/ 96 w 202"/>
                <a:gd name="T17" fmla="*/ 743 h 803"/>
                <a:gd name="T18" fmla="*/ 110 w 202"/>
                <a:gd name="T19" fmla="*/ 736 h 803"/>
                <a:gd name="T20" fmla="*/ 121 w 202"/>
                <a:gd name="T21" fmla="*/ 727 h 803"/>
                <a:gd name="T22" fmla="*/ 130 w 202"/>
                <a:gd name="T23" fmla="*/ 711 h 803"/>
                <a:gd name="T24" fmla="*/ 134 w 202"/>
                <a:gd name="T25" fmla="*/ 689 h 803"/>
                <a:gd name="T26" fmla="*/ 135 w 202"/>
                <a:gd name="T27" fmla="*/ 660 h 803"/>
                <a:gd name="T28" fmla="*/ 135 w 202"/>
                <a:gd name="T29" fmla="*/ 178 h 803"/>
                <a:gd name="T30" fmla="*/ 202 w 202"/>
                <a:gd name="T31" fmla="*/ 178 h 803"/>
                <a:gd name="T32" fmla="*/ 202 w 202"/>
                <a:gd name="T33" fmla="*/ 664 h 803"/>
                <a:gd name="T34" fmla="*/ 201 w 202"/>
                <a:gd name="T35" fmla="*/ 700 h 803"/>
                <a:gd name="T36" fmla="*/ 193 w 202"/>
                <a:gd name="T37" fmla="*/ 730 h 803"/>
                <a:gd name="T38" fmla="*/ 181 w 202"/>
                <a:gd name="T39" fmla="*/ 754 h 803"/>
                <a:gd name="T40" fmla="*/ 166 w 202"/>
                <a:gd name="T41" fmla="*/ 772 h 803"/>
                <a:gd name="T42" fmla="*/ 146 w 202"/>
                <a:gd name="T43" fmla="*/ 786 h 803"/>
                <a:gd name="T44" fmla="*/ 123 w 202"/>
                <a:gd name="T45" fmla="*/ 795 h 803"/>
                <a:gd name="T46" fmla="*/ 96 w 202"/>
                <a:gd name="T47" fmla="*/ 801 h 803"/>
                <a:gd name="T48" fmla="*/ 67 w 202"/>
                <a:gd name="T49" fmla="*/ 803 h 803"/>
                <a:gd name="T50" fmla="*/ 135 w 202"/>
                <a:gd name="T51" fmla="*/ 84 h 803"/>
                <a:gd name="T52" fmla="*/ 135 w 202"/>
                <a:gd name="T53" fmla="*/ 0 h 803"/>
                <a:gd name="T54" fmla="*/ 202 w 202"/>
                <a:gd name="T55" fmla="*/ 0 h 803"/>
                <a:gd name="T56" fmla="*/ 202 w 202"/>
                <a:gd name="T57" fmla="*/ 84 h 803"/>
                <a:gd name="T58" fmla="*/ 135 w 202"/>
                <a:gd name="T59" fmla="*/ 84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6" name="Freeform 146"/>
            <p:cNvSpPr>
              <a:spLocks noChangeAspect="1"/>
            </p:cNvSpPr>
            <p:nvPr/>
          </p:nvSpPr>
          <p:spPr bwMode="auto">
            <a:xfrm>
              <a:off x="7221" y="10024"/>
              <a:ext cx="394" cy="617"/>
            </a:xfrm>
            <a:custGeom>
              <a:avLst/>
              <a:gdLst>
                <a:gd name="T0" fmla="*/ 168 w 394"/>
                <a:gd name="T1" fmla="*/ 617 h 617"/>
                <a:gd name="T2" fmla="*/ 103 w 394"/>
                <a:gd name="T3" fmla="*/ 617 h 617"/>
                <a:gd name="T4" fmla="*/ 174 w 394"/>
                <a:gd name="T5" fmla="*/ 432 h 617"/>
                <a:gd name="T6" fmla="*/ 0 w 394"/>
                <a:gd name="T7" fmla="*/ 0 h 617"/>
                <a:gd name="T8" fmla="*/ 72 w 394"/>
                <a:gd name="T9" fmla="*/ 0 h 617"/>
                <a:gd name="T10" fmla="*/ 206 w 394"/>
                <a:gd name="T11" fmla="*/ 345 h 617"/>
                <a:gd name="T12" fmla="*/ 208 w 394"/>
                <a:gd name="T13" fmla="*/ 345 h 617"/>
                <a:gd name="T14" fmla="*/ 329 w 394"/>
                <a:gd name="T15" fmla="*/ 0 h 617"/>
                <a:gd name="T16" fmla="*/ 394 w 394"/>
                <a:gd name="T17" fmla="*/ 0 h 617"/>
                <a:gd name="T18" fmla="*/ 168 w 394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7" name="Rectangle 147"/>
            <p:cNvSpPr>
              <a:spLocks noChangeAspect="1" noChangeArrowheads="1"/>
            </p:cNvSpPr>
            <p:nvPr/>
          </p:nvSpPr>
          <p:spPr bwMode="auto">
            <a:xfrm>
              <a:off x="7709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8" name="Rectangle 148"/>
            <p:cNvSpPr>
              <a:spLocks noChangeAspect="1" noChangeArrowheads="1"/>
            </p:cNvSpPr>
            <p:nvPr/>
          </p:nvSpPr>
          <p:spPr bwMode="auto">
            <a:xfrm>
              <a:off x="7930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9" name="Freeform 149"/>
            <p:cNvSpPr>
              <a:spLocks noChangeAspect="1" noEditPoints="1"/>
            </p:cNvSpPr>
            <p:nvPr/>
          </p:nvSpPr>
          <p:spPr bwMode="auto">
            <a:xfrm>
              <a:off x="8112" y="10015"/>
              <a:ext cx="366" cy="459"/>
            </a:xfrm>
            <a:custGeom>
              <a:avLst/>
              <a:gdLst>
                <a:gd name="T0" fmla="*/ 304 w 366"/>
                <a:gd name="T1" fmla="*/ 439 h 459"/>
                <a:gd name="T2" fmla="*/ 302 w 366"/>
                <a:gd name="T3" fmla="*/ 422 h 459"/>
                <a:gd name="T4" fmla="*/ 299 w 366"/>
                <a:gd name="T5" fmla="*/ 406 h 459"/>
                <a:gd name="T6" fmla="*/ 273 w 366"/>
                <a:gd name="T7" fmla="*/ 437 h 459"/>
                <a:gd name="T8" fmla="*/ 230 w 366"/>
                <a:gd name="T9" fmla="*/ 455 h 459"/>
                <a:gd name="T10" fmla="*/ 114 w 366"/>
                <a:gd name="T11" fmla="*/ 459 h 459"/>
                <a:gd name="T12" fmla="*/ 55 w 366"/>
                <a:gd name="T13" fmla="*/ 446 h 459"/>
                <a:gd name="T14" fmla="*/ 15 w 366"/>
                <a:gd name="T15" fmla="*/ 412 h 459"/>
                <a:gd name="T16" fmla="*/ 0 w 366"/>
                <a:gd name="T17" fmla="*/ 359 h 459"/>
                <a:gd name="T18" fmla="*/ 4 w 366"/>
                <a:gd name="T19" fmla="*/ 276 h 459"/>
                <a:gd name="T20" fmla="*/ 26 w 366"/>
                <a:gd name="T21" fmla="*/ 228 h 459"/>
                <a:gd name="T22" fmla="*/ 67 w 366"/>
                <a:gd name="T23" fmla="*/ 199 h 459"/>
                <a:gd name="T24" fmla="*/ 125 w 366"/>
                <a:gd name="T25" fmla="*/ 190 h 459"/>
                <a:gd name="T26" fmla="*/ 290 w 366"/>
                <a:gd name="T27" fmla="*/ 116 h 459"/>
                <a:gd name="T28" fmla="*/ 281 w 366"/>
                <a:gd name="T29" fmla="*/ 81 h 459"/>
                <a:gd name="T30" fmla="*/ 257 w 366"/>
                <a:gd name="T31" fmla="*/ 65 h 459"/>
                <a:gd name="T32" fmla="*/ 219 w 366"/>
                <a:gd name="T33" fmla="*/ 60 h 459"/>
                <a:gd name="T34" fmla="*/ 29 w 366"/>
                <a:gd name="T35" fmla="*/ 20 h 459"/>
                <a:gd name="T36" fmla="*/ 80 w 366"/>
                <a:gd name="T37" fmla="*/ 4 h 459"/>
                <a:gd name="T38" fmla="*/ 134 w 366"/>
                <a:gd name="T39" fmla="*/ 0 h 459"/>
                <a:gd name="T40" fmla="*/ 254 w 366"/>
                <a:gd name="T41" fmla="*/ 2 h 459"/>
                <a:gd name="T42" fmla="*/ 299 w 366"/>
                <a:gd name="T43" fmla="*/ 13 h 459"/>
                <a:gd name="T44" fmla="*/ 335 w 366"/>
                <a:gd name="T45" fmla="*/ 38 h 459"/>
                <a:gd name="T46" fmla="*/ 353 w 366"/>
                <a:gd name="T47" fmla="*/ 81 h 459"/>
                <a:gd name="T48" fmla="*/ 357 w 366"/>
                <a:gd name="T49" fmla="*/ 303 h 459"/>
                <a:gd name="T50" fmla="*/ 358 w 366"/>
                <a:gd name="T51" fmla="*/ 385 h 459"/>
                <a:gd name="T52" fmla="*/ 366 w 366"/>
                <a:gd name="T53" fmla="*/ 448 h 459"/>
                <a:gd name="T54" fmla="*/ 290 w 366"/>
                <a:gd name="T55" fmla="*/ 240 h 459"/>
                <a:gd name="T56" fmla="*/ 109 w 366"/>
                <a:gd name="T57" fmla="*/ 242 h 459"/>
                <a:gd name="T58" fmla="*/ 78 w 366"/>
                <a:gd name="T59" fmla="*/ 258 h 459"/>
                <a:gd name="T60" fmla="*/ 67 w 366"/>
                <a:gd name="T61" fmla="*/ 298 h 459"/>
                <a:gd name="T62" fmla="*/ 71 w 366"/>
                <a:gd name="T63" fmla="*/ 370 h 459"/>
                <a:gd name="T64" fmla="*/ 93 w 366"/>
                <a:gd name="T65" fmla="*/ 395 h 459"/>
                <a:gd name="T66" fmla="*/ 127 w 366"/>
                <a:gd name="T67" fmla="*/ 403 h 459"/>
                <a:gd name="T68" fmla="*/ 236 w 366"/>
                <a:gd name="T69" fmla="*/ 401 h 459"/>
                <a:gd name="T70" fmla="*/ 266 w 366"/>
                <a:gd name="T71" fmla="*/ 388 h 459"/>
                <a:gd name="T72" fmla="*/ 286 w 366"/>
                <a:gd name="T73" fmla="*/ 356 h 459"/>
                <a:gd name="T74" fmla="*/ 290 w 366"/>
                <a:gd name="T75" fmla="*/ 24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50" name="Freeform 150"/>
            <p:cNvSpPr>
              <a:spLocks noChangeAspect="1"/>
            </p:cNvSpPr>
            <p:nvPr/>
          </p:nvSpPr>
          <p:spPr bwMode="auto">
            <a:xfrm>
              <a:off x="8617" y="10015"/>
              <a:ext cx="360" cy="448"/>
            </a:xfrm>
            <a:custGeom>
              <a:avLst/>
              <a:gdLst>
                <a:gd name="T0" fmla="*/ 293 w 360"/>
                <a:gd name="T1" fmla="*/ 448 h 448"/>
                <a:gd name="T2" fmla="*/ 293 w 360"/>
                <a:gd name="T3" fmla="*/ 107 h 448"/>
                <a:gd name="T4" fmla="*/ 289 w 360"/>
                <a:gd name="T5" fmla="*/ 87 h 448"/>
                <a:gd name="T6" fmla="*/ 280 w 360"/>
                <a:gd name="T7" fmla="*/ 74 h 448"/>
                <a:gd name="T8" fmla="*/ 267 w 360"/>
                <a:gd name="T9" fmla="*/ 67 h 448"/>
                <a:gd name="T10" fmla="*/ 253 w 360"/>
                <a:gd name="T11" fmla="*/ 62 h 448"/>
                <a:gd name="T12" fmla="*/ 237 w 360"/>
                <a:gd name="T13" fmla="*/ 60 h 448"/>
                <a:gd name="T14" fmla="*/ 168 w 360"/>
                <a:gd name="T15" fmla="*/ 60 h 448"/>
                <a:gd name="T16" fmla="*/ 136 w 360"/>
                <a:gd name="T17" fmla="*/ 62 h 448"/>
                <a:gd name="T18" fmla="*/ 107 w 360"/>
                <a:gd name="T19" fmla="*/ 65 h 448"/>
                <a:gd name="T20" fmla="*/ 83 w 360"/>
                <a:gd name="T21" fmla="*/ 69 h 448"/>
                <a:gd name="T22" fmla="*/ 67 w 360"/>
                <a:gd name="T23" fmla="*/ 72 h 448"/>
                <a:gd name="T24" fmla="*/ 67 w 360"/>
                <a:gd name="T25" fmla="*/ 448 h 448"/>
                <a:gd name="T26" fmla="*/ 0 w 360"/>
                <a:gd name="T27" fmla="*/ 448 h 448"/>
                <a:gd name="T28" fmla="*/ 0 w 360"/>
                <a:gd name="T29" fmla="*/ 9 h 448"/>
                <a:gd name="T30" fmla="*/ 63 w 360"/>
                <a:gd name="T31" fmla="*/ 9 h 448"/>
                <a:gd name="T32" fmla="*/ 67 w 360"/>
                <a:gd name="T33" fmla="*/ 40 h 448"/>
                <a:gd name="T34" fmla="*/ 92 w 360"/>
                <a:gd name="T35" fmla="*/ 22 h 448"/>
                <a:gd name="T36" fmla="*/ 121 w 360"/>
                <a:gd name="T37" fmla="*/ 9 h 448"/>
                <a:gd name="T38" fmla="*/ 152 w 360"/>
                <a:gd name="T39" fmla="*/ 2 h 448"/>
                <a:gd name="T40" fmla="*/ 183 w 360"/>
                <a:gd name="T41" fmla="*/ 0 h 448"/>
                <a:gd name="T42" fmla="*/ 249 w 360"/>
                <a:gd name="T43" fmla="*/ 0 h 448"/>
                <a:gd name="T44" fmla="*/ 275 w 360"/>
                <a:gd name="T45" fmla="*/ 2 h 448"/>
                <a:gd name="T46" fmla="*/ 296 w 360"/>
                <a:gd name="T47" fmla="*/ 6 h 448"/>
                <a:gd name="T48" fmla="*/ 318 w 360"/>
                <a:gd name="T49" fmla="*/ 15 h 448"/>
                <a:gd name="T50" fmla="*/ 334 w 360"/>
                <a:gd name="T51" fmla="*/ 29 h 448"/>
                <a:gd name="T52" fmla="*/ 349 w 360"/>
                <a:gd name="T53" fmla="*/ 47 h 448"/>
                <a:gd name="T54" fmla="*/ 358 w 360"/>
                <a:gd name="T55" fmla="*/ 71 h 448"/>
                <a:gd name="T56" fmla="*/ 360 w 360"/>
                <a:gd name="T57" fmla="*/ 98 h 448"/>
                <a:gd name="T58" fmla="*/ 360 w 360"/>
                <a:gd name="T59" fmla="*/ 448 h 448"/>
                <a:gd name="T60" fmla="*/ 293 w 360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51" name="Freeform 151"/>
            <p:cNvSpPr>
              <a:spLocks noChangeAspect="1" noEditPoints="1"/>
            </p:cNvSpPr>
            <p:nvPr/>
          </p:nvSpPr>
          <p:spPr bwMode="auto">
            <a:xfrm>
              <a:off x="9107" y="9846"/>
              <a:ext cx="361" cy="628"/>
            </a:xfrm>
            <a:custGeom>
              <a:avLst/>
              <a:gdLst>
                <a:gd name="T0" fmla="*/ 302 w 361"/>
                <a:gd name="T1" fmla="*/ 617 h 628"/>
                <a:gd name="T2" fmla="*/ 295 w 361"/>
                <a:gd name="T3" fmla="*/ 584 h 628"/>
                <a:gd name="T4" fmla="*/ 269 w 361"/>
                <a:gd name="T5" fmla="*/ 606 h 628"/>
                <a:gd name="T6" fmla="*/ 240 w 361"/>
                <a:gd name="T7" fmla="*/ 619 h 628"/>
                <a:gd name="T8" fmla="*/ 210 w 361"/>
                <a:gd name="T9" fmla="*/ 626 h 628"/>
                <a:gd name="T10" fmla="*/ 177 w 361"/>
                <a:gd name="T11" fmla="*/ 628 h 628"/>
                <a:gd name="T12" fmla="*/ 107 w 361"/>
                <a:gd name="T13" fmla="*/ 628 h 628"/>
                <a:gd name="T14" fmla="*/ 87 w 361"/>
                <a:gd name="T15" fmla="*/ 626 h 628"/>
                <a:gd name="T16" fmla="*/ 65 w 361"/>
                <a:gd name="T17" fmla="*/ 620 h 628"/>
                <a:gd name="T18" fmla="*/ 45 w 361"/>
                <a:gd name="T19" fmla="*/ 613 h 628"/>
                <a:gd name="T20" fmla="*/ 27 w 361"/>
                <a:gd name="T21" fmla="*/ 599 h 628"/>
                <a:gd name="T22" fmla="*/ 13 w 361"/>
                <a:gd name="T23" fmla="*/ 581 h 628"/>
                <a:gd name="T24" fmla="*/ 3 w 361"/>
                <a:gd name="T25" fmla="*/ 557 h 628"/>
                <a:gd name="T26" fmla="*/ 0 w 361"/>
                <a:gd name="T27" fmla="*/ 527 h 628"/>
                <a:gd name="T28" fmla="*/ 0 w 361"/>
                <a:gd name="T29" fmla="*/ 292 h 628"/>
                <a:gd name="T30" fmla="*/ 3 w 361"/>
                <a:gd name="T31" fmla="*/ 259 h 628"/>
                <a:gd name="T32" fmla="*/ 13 w 361"/>
                <a:gd name="T33" fmla="*/ 232 h 628"/>
                <a:gd name="T34" fmla="*/ 27 w 361"/>
                <a:gd name="T35" fmla="*/ 211 h 628"/>
                <a:gd name="T36" fmla="*/ 45 w 361"/>
                <a:gd name="T37" fmla="*/ 193 h 628"/>
                <a:gd name="T38" fmla="*/ 69 w 361"/>
                <a:gd name="T39" fmla="*/ 180 h 628"/>
                <a:gd name="T40" fmla="*/ 96 w 361"/>
                <a:gd name="T41" fmla="*/ 171 h 628"/>
                <a:gd name="T42" fmla="*/ 126 w 361"/>
                <a:gd name="T43" fmla="*/ 169 h 628"/>
                <a:gd name="T44" fmla="*/ 190 w 361"/>
                <a:gd name="T45" fmla="*/ 169 h 628"/>
                <a:gd name="T46" fmla="*/ 220 w 361"/>
                <a:gd name="T47" fmla="*/ 171 h 628"/>
                <a:gd name="T48" fmla="*/ 249 w 361"/>
                <a:gd name="T49" fmla="*/ 180 h 628"/>
                <a:gd name="T50" fmla="*/ 275 w 361"/>
                <a:gd name="T51" fmla="*/ 191 h 628"/>
                <a:gd name="T52" fmla="*/ 295 w 361"/>
                <a:gd name="T53" fmla="*/ 207 h 628"/>
                <a:gd name="T54" fmla="*/ 295 w 361"/>
                <a:gd name="T55" fmla="*/ 0 h 628"/>
                <a:gd name="T56" fmla="*/ 361 w 361"/>
                <a:gd name="T57" fmla="*/ 0 h 628"/>
                <a:gd name="T58" fmla="*/ 361 w 361"/>
                <a:gd name="T59" fmla="*/ 617 h 628"/>
                <a:gd name="T60" fmla="*/ 302 w 361"/>
                <a:gd name="T61" fmla="*/ 617 h 628"/>
                <a:gd name="T62" fmla="*/ 295 w 361"/>
                <a:gd name="T63" fmla="*/ 256 h 628"/>
                <a:gd name="T64" fmla="*/ 275 w 361"/>
                <a:gd name="T65" fmla="*/ 247 h 628"/>
                <a:gd name="T66" fmla="*/ 249 w 361"/>
                <a:gd name="T67" fmla="*/ 238 h 628"/>
                <a:gd name="T68" fmla="*/ 219 w 361"/>
                <a:gd name="T69" fmla="*/ 231 h 628"/>
                <a:gd name="T70" fmla="*/ 182 w 361"/>
                <a:gd name="T71" fmla="*/ 229 h 628"/>
                <a:gd name="T72" fmla="*/ 119 w 361"/>
                <a:gd name="T73" fmla="*/ 229 h 628"/>
                <a:gd name="T74" fmla="*/ 108 w 361"/>
                <a:gd name="T75" fmla="*/ 229 h 628"/>
                <a:gd name="T76" fmla="*/ 96 w 361"/>
                <a:gd name="T77" fmla="*/ 232 h 628"/>
                <a:gd name="T78" fmla="*/ 85 w 361"/>
                <a:gd name="T79" fmla="*/ 240 h 628"/>
                <a:gd name="T80" fmla="*/ 76 w 361"/>
                <a:gd name="T81" fmla="*/ 252 h 628"/>
                <a:gd name="T82" fmla="*/ 70 w 361"/>
                <a:gd name="T83" fmla="*/ 268 h 628"/>
                <a:gd name="T84" fmla="*/ 69 w 361"/>
                <a:gd name="T85" fmla="*/ 290 h 628"/>
                <a:gd name="T86" fmla="*/ 69 w 361"/>
                <a:gd name="T87" fmla="*/ 512 h 628"/>
                <a:gd name="T88" fmla="*/ 70 w 361"/>
                <a:gd name="T89" fmla="*/ 534 h 628"/>
                <a:gd name="T90" fmla="*/ 78 w 361"/>
                <a:gd name="T91" fmla="*/ 550 h 628"/>
                <a:gd name="T92" fmla="*/ 88 w 361"/>
                <a:gd name="T93" fmla="*/ 559 h 628"/>
                <a:gd name="T94" fmla="*/ 103 w 361"/>
                <a:gd name="T95" fmla="*/ 564 h 628"/>
                <a:gd name="T96" fmla="*/ 116 w 361"/>
                <a:gd name="T97" fmla="*/ 566 h 628"/>
                <a:gd name="T98" fmla="*/ 130 w 361"/>
                <a:gd name="T99" fmla="*/ 566 h 628"/>
                <a:gd name="T100" fmla="*/ 181 w 361"/>
                <a:gd name="T101" fmla="*/ 566 h 628"/>
                <a:gd name="T102" fmla="*/ 220 w 361"/>
                <a:gd name="T103" fmla="*/ 564 h 628"/>
                <a:gd name="T104" fmla="*/ 251 w 361"/>
                <a:gd name="T105" fmla="*/ 561 h 628"/>
                <a:gd name="T106" fmla="*/ 276 w 361"/>
                <a:gd name="T107" fmla="*/ 555 h 628"/>
                <a:gd name="T108" fmla="*/ 295 w 361"/>
                <a:gd name="T109" fmla="*/ 552 h 628"/>
                <a:gd name="T110" fmla="*/ 295 w 361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sp>
        <p:nvSpPr>
          <p:cNvPr id="39024" name="Rectangle 112"/>
          <p:cNvSpPr>
            <a:spLocks noGrp="1" noChangeArrowheads="1"/>
          </p:cNvSpPr>
          <p:nvPr>
            <p:ph type="ctrTitle" sz="quarter"/>
          </p:nvPr>
        </p:nvSpPr>
        <p:spPr>
          <a:xfrm>
            <a:off x="1080000" y="3420000"/>
            <a:ext cx="6840000" cy="1494932"/>
          </a:xfrm>
        </p:spPr>
        <p:txBody>
          <a:bodyPr anchor="b" anchorCtr="0"/>
          <a:lstStyle>
            <a:lvl1pPr>
              <a:lnSpc>
                <a:spcPct val="100000"/>
              </a:lnSpc>
              <a:spcAft>
                <a:spcPct val="20000"/>
              </a:spcAft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da-DK" altLang="da-DK" noProof="0" dirty="0"/>
          </a:p>
        </p:txBody>
      </p:sp>
      <p:sp>
        <p:nvSpPr>
          <p:cNvPr id="28" name="Rectangle 7"/>
          <p:cNvSpPr txBox="1">
            <a:spLocks noChangeArrowheads="1"/>
          </p:cNvSpPr>
          <p:nvPr userDrawn="1"/>
        </p:nvSpPr>
        <p:spPr bwMode="auto">
          <a:xfrm>
            <a:off x="6645600" y="6543064"/>
            <a:ext cx="23241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a-DK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b="1" kern="1200">
                <a:solidFill>
                  <a:schemeClr val="accent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fld id="{72D44990-1282-4960-A3C7-978D7B9C46E4}" type="slidenum">
              <a:rPr lang="da-DK" altLang="da-DK" b="0" smtClean="0">
                <a:solidFill>
                  <a:srgbClr val="84715E"/>
                </a:solidFill>
              </a:rPr>
              <a:pPr/>
              <a:t>‹nr.›</a:t>
            </a:fld>
            <a:r>
              <a:rPr lang="da-DK" altLang="da-DK" b="0" dirty="0">
                <a:solidFill>
                  <a:srgbClr val="84715E"/>
                </a:solidFill>
              </a:rPr>
              <a:t>  ▪  Regionshospitalet Randers</a:t>
            </a:r>
          </a:p>
        </p:txBody>
      </p:sp>
      <p:cxnSp>
        <p:nvCxnSpPr>
          <p:cNvPr id="29" name="Lige forbindelse 28"/>
          <p:cNvCxnSpPr/>
          <p:nvPr userDrawn="1"/>
        </p:nvCxnSpPr>
        <p:spPr bwMode="auto">
          <a:xfrm>
            <a:off x="180000" y="6480000"/>
            <a:ext cx="878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99003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Rectangle 1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80000" y="5040000"/>
            <a:ext cx="6840000" cy="719138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pPr lvl="0"/>
            <a:endParaRPr lang="da-DK" altLang="da-DK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 - grå med iko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 bwMode="auto">
          <a:xfrm>
            <a:off x="180000" y="792000"/>
            <a:ext cx="8784000" cy="5688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grpSp>
        <p:nvGrpSpPr>
          <p:cNvPr id="31" name="Group 131"/>
          <p:cNvGrpSpPr>
            <a:grpSpLocks noChangeAspect="1"/>
          </p:cNvGrpSpPr>
          <p:nvPr userDrawn="1"/>
        </p:nvGrpSpPr>
        <p:grpSpPr bwMode="auto">
          <a:xfrm>
            <a:off x="7877175" y="196850"/>
            <a:ext cx="1071563" cy="520700"/>
            <a:chOff x="2425" y="7208"/>
            <a:chExt cx="7069" cy="3441"/>
          </a:xfrm>
        </p:grpSpPr>
        <p:sp>
          <p:nvSpPr>
            <p:cNvPr id="32" name="Freeform 132"/>
            <p:cNvSpPr>
              <a:spLocks noChangeAspect="1"/>
            </p:cNvSpPr>
            <p:nvPr/>
          </p:nvSpPr>
          <p:spPr bwMode="auto">
            <a:xfrm>
              <a:off x="2425" y="7789"/>
              <a:ext cx="2751" cy="1753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410 w 2751"/>
                <a:gd name="T55" fmla="*/ 1753 h 1753"/>
                <a:gd name="T56" fmla="*/ 1710 w 2751"/>
                <a:gd name="T57" fmla="*/ 1750 h 1753"/>
                <a:gd name="T58" fmla="*/ 1746 w 2751"/>
                <a:gd name="T59" fmla="*/ 1730 h 1753"/>
                <a:gd name="T60" fmla="*/ 1750 w 2751"/>
                <a:gd name="T61" fmla="*/ 404 h 1753"/>
                <a:gd name="T62" fmla="*/ 1777 w 2751"/>
                <a:gd name="T63" fmla="*/ 370 h 1753"/>
                <a:gd name="T64" fmla="*/ 1837 w 2751"/>
                <a:gd name="T65" fmla="*/ 362 h 1753"/>
                <a:gd name="T66" fmla="*/ 1963 w 2751"/>
                <a:gd name="T67" fmla="*/ 362 h 1753"/>
                <a:gd name="T68" fmla="*/ 2106 w 2751"/>
                <a:gd name="T69" fmla="*/ 373 h 1753"/>
                <a:gd name="T70" fmla="*/ 2193 w 2751"/>
                <a:gd name="T71" fmla="*/ 411 h 1753"/>
                <a:gd name="T72" fmla="*/ 2241 w 2751"/>
                <a:gd name="T73" fmla="*/ 496 h 1753"/>
                <a:gd name="T74" fmla="*/ 2251 w 2751"/>
                <a:gd name="T75" fmla="*/ 1474 h 1753"/>
                <a:gd name="T76" fmla="*/ 2258 w 2751"/>
                <a:gd name="T77" fmla="*/ 1602 h 1753"/>
                <a:gd name="T78" fmla="*/ 2292 w 2751"/>
                <a:gd name="T79" fmla="*/ 1690 h 1753"/>
                <a:gd name="T80" fmla="*/ 2375 w 2751"/>
                <a:gd name="T81" fmla="*/ 1739 h 1753"/>
                <a:gd name="T82" fmla="*/ 2536 w 2751"/>
                <a:gd name="T83" fmla="*/ 1753 h 1753"/>
                <a:gd name="T84" fmla="*/ 2672 w 2751"/>
                <a:gd name="T85" fmla="*/ 1752 h 1753"/>
                <a:gd name="T86" fmla="*/ 2728 w 2751"/>
                <a:gd name="T87" fmla="*/ 1746 h 1753"/>
                <a:gd name="T88" fmla="*/ 2750 w 2751"/>
                <a:gd name="T89" fmla="*/ 1710 h 1753"/>
                <a:gd name="T90" fmla="*/ 2751 w 2751"/>
                <a:gd name="T91" fmla="*/ 1642 h 1753"/>
                <a:gd name="T92" fmla="*/ 2751 w 2751"/>
                <a:gd name="T93" fmla="*/ 1486 h 1753"/>
                <a:gd name="T94" fmla="*/ 2751 w 2751"/>
                <a:gd name="T95" fmla="*/ 1272 h 1753"/>
                <a:gd name="T96" fmla="*/ 2751 w 2751"/>
                <a:gd name="T97" fmla="*/ 1030 h 1753"/>
                <a:gd name="T98" fmla="*/ 2750 w 2751"/>
                <a:gd name="T99" fmla="*/ 792 h 1753"/>
                <a:gd name="T100" fmla="*/ 2750 w 2751"/>
                <a:gd name="T101" fmla="*/ 534 h 1753"/>
                <a:gd name="T102" fmla="*/ 2731 w 2751"/>
                <a:gd name="T103" fmla="*/ 324 h 1753"/>
                <a:gd name="T104" fmla="*/ 2681 w 2751"/>
                <a:gd name="T105" fmla="*/ 184 h 1753"/>
                <a:gd name="T106" fmla="*/ 2578 w 2751"/>
                <a:gd name="T107" fmla="*/ 95 h 1753"/>
                <a:gd name="T108" fmla="*/ 2402 w 2751"/>
                <a:gd name="T109" fmla="*/ 47 h 1753"/>
                <a:gd name="T110" fmla="*/ 2137 w 2751"/>
                <a:gd name="T111" fmla="*/ 21 h 1753"/>
                <a:gd name="T112" fmla="*/ 1770 w 2751"/>
                <a:gd name="T113" fmla="*/ 7 h 1753"/>
                <a:gd name="T114" fmla="*/ 1347 w 2751"/>
                <a:gd name="T115" fmla="*/ 0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3" name="Freeform 133"/>
            <p:cNvSpPr>
              <a:spLocks noChangeAspect="1"/>
            </p:cNvSpPr>
            <p:nvPr/>
          </p:nvSpPr>
          <p:spPr bwMode="auto">
            <a:xfrm>
              <a:off x="5325" y="7808"/>
              <a:ext cx="802" cy="1736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689 h 1736"/>
                <a:gd name="T68" fmla="*/ 303 w 802"/>
                <a:gd name="T69" fmla="*/ 1704 h 1736"/>
                <a:gd name="T70" fmla="*/ 311 w 802"/>
                <a:gd name="T71" fmla="*/ 1716 h 1736"/>
                <a:gd name="T72" fmla="*/ 323 w 802"/>
                <a:gd name="T73" fmla="*/ 1725 h 1736"/>
                <a:gd name="T74" fmla="*/ 341 w 802"/>
                <a:gd name="T75" fmla="*/ 1731 h 1736"/>
                <a:gd name="T76" fmla="*/ 444 w 802"/>
                <a:gd name="T77" fmla="*/ 1734 h 1736"/>
                <a:gd name="T78" fmla="*/ 549 w 802"/>
                <a:gd name="T79" fmla="*/ 1736 h 1736"/>
                <a:gd name="T80" fmla="*/ 658 w 802"/>
                <a:gd name="T81" fmla="*/ 1734 h 1736"/>
                <a:gd name="T82" fmla="*/ 764 w 802"/>
                <a:gd name="T83" fmla="*/ 1731 h 1736"/>
                <a:gd name="T84" fmla="*/ 782 w 802"/>
                <a:gd name="T85" fmla="*/ 1725 h 1736"/>
                <a:gd name="T86" fmla="*/ 795 w 802"/>
                <a:gd name="T87" fmla="*/ 1716 h 1736"/>
                <a:gd name="T88" fmla="*/ 801 w 802"/>
                <a:gd name="T89" fmla="*/ 1704 h 1736"/>
                <a:gd name="T90" fmla="*/ 802 w 802"/>
                <a:gd name="T91" fmla="*/ 1689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4" name="Freeform 134"/>
            <p:cNvSpPr>
              <a:spLocks noChangeAspect="1" noEditPoints="1"/>
            </p:cNvSpPr>
            <p:nvPr/>
          </p:nvSpPr>
          <p:spPr bwMode="auto">
            <a:xfrm>
              <a:off x="6435" y="7208"/>
              <a:ext cx="3059" cy="2349"/>
            </a:xfrm>
            <a:custGeom>
              <a:avLst/>
              <a:gdLst>
                <a:gd name="T0" fmla="*/ 2887 w 3059"/>
                <a:gd name="T1" fmla="*/ 2114 h 2349"/>
                <a:gd name="T2" fmla="*/ 2627 w 3059"/>
                <a:gd name="T3" fmla="*/ 2044 h 2349"/>
                <a:gd name="T4" fmla="*/ 2562 w 3059"/>
                <a:gd name="T5" fmla="*/ 1865 h 2349"/>
                <a:gd name="T6" fmla="*/ 2553 w 3059"/>
                <a:gd name="T7" fmla="*/ 1490 h 2349"/>
                <a:gd name="T8" fmla="*/ 2554 w 3059"/>
                <a:gd name="T9" fmla="*/ 1043 h 2349"/>
                <a:gd name="T10" fmla="*/ 2679 w 3059"/>
                <a:gd name="T11" fmla="*/ 893 h 2349"/>
                <a:gd name="T12" fmla="*/ 2856 w 3059"/>
                <a:gd name="T13" fmla="*/ 842 h 2349"/>
                <a:gd name="T14" fmla="*/ 2914 w 3059"/>
                <a:gd name="T15" fmla="*/ 783 h 2349"/>
                <a:gd name="T16" fmla="*/ 2900 w 3059"/>
                <a:gd name="T17" fmla="*/ 649 h 2349"/>
                <a:gd name="T18" fmla="*/ 2704 w 3059"/>
                <a:gd name="T19" fmla="*/ 619 h 2349"/>
                <a:gd name="T20" fmla="*/ 2522 w 3059"/>
                <a:gd name="T21" fmla="*/ 582 h 2349"/>
                <a:gd name="T22" fmla="*/ 2478 w 3059"/>
                <a:gd name="T23" fmla="*/ 357 h 2349"/>
                <a:gd name="T24" fmla="*/ 2417 w 3059"/>
                <a:gd name="T25" fmla="*/ 220 h 2349"/>
                <a:gd name="T26" fmla="*/ 2166 w 3059"/>
                <a:gd name="T27" fmla="*/ 171 h 2349"/>
                <a:gd name="T28" fmla="*/ 2079 w 3059"/>
                <a:gd name="T29" fmla="*/ 205 h 2349"/>
                <a:gd name="T30" fmla="*/ 2073 w 3059"/>
                <a:gd name="T31" fmla="*/ 342 h 2349"/>
                <a:gd name="T32" fmla="*/ 2070 w 3059"/>
                <a:gd name="T33" fmla="*/ 766 h 2349"/>
                <a:gd name="T34" fmla="*/ 2066 w 3059"/>
                <a:gd name="T35" fmla="*/ 1317 h 2349"/>
                <a:gd name="T36" fmla="*/ 2063 w 3059"/>
                <a:gd name="T37" fmla="*/ 1752 h 2349"/>
                <a:gd name="T38" fmla="*/ 2082 w 3059"/>
                <a:gd name="T39" fmla="*/ 2087 h 2349"/>
                <a:gd name="T40" fmla="*/ 2243 w 3059"/>
                <a:gd name="T41" fmla="*/ 2298 h 2349"/>
                <a:gd name="T42" fmla="*/ 2609 w 3059"/>
                <a:gd name="T43" fmla="*/ 2345 h 2349"/>
                <a:gd name="T44" fmla="*/ 2956 w 3059"/>
                <a:gd name="T45" fmla="*/ 2331 h 2349"/>
                <a:gd name="T46" fmla="*/ 3053 w 3059"/>
                <a:gd name="T47" fmla="*/ 2261 h 2349"/>
                <a:gd name="T48" fmla="*/ 3015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37 w 3059"/>
                <a:gd name="T73" fmla="*/ 2087 h 2349"/>
                <a:gd name="T74" fmla="*/ 1672 w 3059"/>
                <a:gd name="T75" fmla="*/ 2021 h 2349"/>
                <a:gd name="T76" fmla="*/ 1640 w 3059"/>
                <a:gd name="T77" fmla="*/ 1815 h 2349"/>
                <a:gd name="T78" fmla="*/ 1638 w 3059"/>
                <a:gd name="T79" fmla="*/ 1335 h 2349"/>
                <a:gd name="T80" fmla="*/ 1636 w 3059"/>
                <a:gd name="T81" fmla="*/ 734 h 2349"/>
                <a:gd name="T82" fmla="*/ 1632 w 3059"/>
                <a:gd name="T83" fmla="*/ 270 h 2349"/>
                <a:gd name="T84" fmla="*/ 1621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911 w 3059"/>
                <a:gd name="T119" fmla="*/ 2333 h 2349"/>
                <a:gd name="T120" fmla="*/ 1941 w 3059"/>
                <a:gd name="T121" fmla="*/ 2233 h 2349"/>
                <a:gd name="T122" fmla="*/ 1941 w 3059"/>
                <a:gd name="T123" fmla="*/ 2123 h 2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5" name="Freeform 135"/>
            <p:cNvSpPr>
              <a:spLocks noChangeAspect="1"/>
            </p:cNvSpPr>
            <p:nvPr/>
          </p:nvSpPr>
          <p:spPr bwMode="auto">
            <a:xfrm>
              <a:off x="2718" y="10019"/>
              <a:ext cx="258" cy="444"/>
            </a:xfrm>
            <a:custGeom>
              <a:avLst/>
              <a:gdLst>
                <a:gd name="T0" fmla="*/ 202 w 258"/>
                <a:gd name="T1" fmla="*/ 59 h 444"/>
                <a:gd name="T2" fmla="*/ 157 w 258"/>
                <a:gd name="T3" fmla="*/ 61 h 444"/>
                <a:gd name="T4" fmla="*/ 121 w 258"/>
                <a:gd name="T5" fmla="*/ 67 h 444"/>
                <a:gd name="T6" fmla="*/ 92 w 258"/>
                <a:gd name="T7" fmla="*/ 74 h 444"/>
                <a:gd name="T8" fmla="*/ 68 w 258"/>
                <a:gd name="T9" fmla="*/ 83 h 444"/>
                <a:gd name="T10" fmla="*/ 68 w 258"/>
                <a:gd name="T11" fmla="*/ 444 h 444"/>
                <a:gd name="T12" fmla="*/ 0 w 258"/>
                <a:gd name="T13" fmla="*/ 444 h 444"/>
                <a:gd name="T14" fmla="*/ 0 w 258"/>
                <a:gd name="T15" fmla="*/ 5 h 444"/>
                <a:gd name="T16" fmla="*/ 63 w 258"/>
                <a:gd name="T17" fmla="*/ 5 h 444"/>
                <a:gd name="T18" fmla="*/ 66 w 258"/>
                <a:gd name="T19" fmla="*/ 43 h 444"/>
                <a:gd name="T20" fmla="*/ 94 w 258"/>
                <a:gd name="T21" fmla="*/ 25 h 444"/>
                <a:gd name="T22" fmla="*/ 126 w 258"/>
                <a:gd name="T23" fmla="*/ 12 h 444"/>
                <a:gd name="T24" fmla="*/ 160 w 258"/>
                <a:gd name="T25" fmla="*/ 3 h 444"/>
                <a:gd name="T26" fmla="*/ 193 w 258"/>
                <a:gd name="T27" fmla="*/ 0 h 444"/>
                <a:gd name="T28" fmla="*/ 211 w 258"/>
                <a:gd name="T29" fmla="*/ 0 h 444"/>
                <a:gd name="T30" fmla="*/ 235 w 258"/>
                <a:gd name="T31" fmla="*/ 0 h 444"/>
                <a:gd name="T32" fmla="*/ 258 w 258"/>
                <a:gd name="T33" fmla="*/ 3 h 444"/>
                <a:gd name="T34" fmla="*/ 258 w 258"/>
                <a:gd name="T35" fmla="*/ 59 h 444"/>
                <a:gd name="T36" fmla="*/ 202 w 258"/>
                <a:gd name="T37" fmla="*/ 59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6" name="Freeform 136"/>
            <p:cNvSpPr>
              <a:spLocks noChangeAspect="1" noEditPoints="1"/>
            </p:cNvSpPr>
            <p:nvPr/>
          </p:nvSpPr>
          <p:spPr bwMode="auto">
            <a:xfrm>
              <a:off x="3028" y="10015"/>
              <a:ext cx="367" cy="459"/>
            </a:xfrm>
            <a:custGeom>
              <a:avLst/>
              <a:gdLst>
                <a:gd name="T0" fmla="*/ 308 w 367"/>
                <a:gd name="T1" fmla="*/ 240 h 459"/>
                <a:gd name="T2" fmla="*/ 67 w 367"/>
                <a:gd name="T3" fmla="*/ 240 h 459"/>
                <a:gd name="T4" fmla="*/ 67 w 367"/>
                <a:gd name="T5" fmla="*/ 320 h 459"/>
                <a:gd name="T6" fmla="*/ 69 w 367"/>
                <a:gd name="T7" fmla="*/ 345 h 459"/>
                <a:gd name="T8" fmla="*/ 75 w 367"/>
                <a:gd name="T9" fmla="*/ 365 h 459"/>
                <a:gd name="T10" fmla="*/ 85 w 367"/>
                <a:gd name="T11" fmla="*/ 381 h 459"/>
                <a:gd name="T12" fmla="*/ 102 w 367"/>
                <a:gd name="T13" fmla="*/ 392 h 459"/>
                <a:gd name="T14" fmla="*/ 125 w 367"/>
                <a:gd name="T15" fmla="*/ 399 h 459"/>
                <a:gd name="T16" fmla="*/ 154 w 367"/>
                <a:gd name="T17" fmla="*/ 401 h 459"/>
                <a:gd name="T18" fmla="*/ 355 w 367"/>
                <a:gd name="T19" fmla="*/ 401 h 459"/>
                <a:gd name="T20" fmla="*/ 355 w 367"/>
                <a:gd name="T21" fmla="*/ 433 h 459"/>
                <a:gd name="T22" fmla="*/ 339 w 367"/>
                <a:gd name="T23" fmla="*/ 444 h 459"/>
                <a:gd name="T24" fmla="*/ 317 w 367"/>
                <a:gd name="T25" fmla="*/ 451 h 459"/>
                <a:gd name="T26" fmla="*/ 293 w 367"/>
                <a:gd name="T27" fmla="*/ 457 h 459"/>
                <a:gd name="T28" fmla="*/ 266 w 367"/>
                <a:gd name="T29" fmla="*/ 459 h 459"/>
                <a:gd name="T30" fmla="*/ 152 w 367"/>
                <a:gd name="T31" fmla="*/ 459 h 459"/>
                <a:gd name="T32" fmla="*/ 123 w 367"/>
                <a:gd name="T33" fmla="*/ 457 h 459"/>
                <a:gd name="T34" fmla="*/ 94 w 367"/>
                <a:gd name="T35" fmla="*/ 451 h 459"/>
                <a:gd name="T36" fmla="*/ 69 w 367"/>
                <a:gd name="T37" fmla="*/ 441 h 459"/>
                <a:gd name="T38" fmla="*/ 46 w 367"/>
                <a:gd name="T39" fmla="*/ 426 h 459"/>
                <a:gd name="T40" fmla="*/ 28 w 367"/>
                <a:gd name="T41" fmla="*/ 408 h 459"/>
                <a:gd name="T42" fmla="*/ 13 w 367"/>
                <a:gd name="T43" fmla="*/ 383 h 459"/>
                <a:gd name="T44" fmla="*/ 2 w 367"/>
                <a:gd name="T45" fmla="*/ 352 h 459"/>
                <a:gd name="T46" fmla="*/ 0 w 367"/>
                <a:gd name="T47" fmla="*/ 316 h 459"/>
                <a:gd name="T48" fmla="*/ 0 w 367"/>
                <a:gd name="T49" fmla="*/ 152 h 459"/>
                <a:gd name="T50" fmla="*/ 2 w 367"/>
                <a:gd name="T51" fmla="*/ 114 h 459"/>
                <a:gd name="T52" fmla="*/ 10 w 367"/>
                <a:gd name="T53" fmla="*/ 83 h 459"/>
                <a:gd name="T54" fmla="*/ 22 w 367"/>
                <a:gd name="T55" fmla="*/ 58 h 459"/>
                <a:gd name="T56" fmla="*/ 38 w 367"/>
                <a:gd name="T57" fmla="*/ 3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35 h 459"/>
                <a:gd name="T80" fmla="*/ 346 w 367"/>
                <a:gd name="T81" fmla="*/ 54 h 459"/>
                <a:gd name="T82" fmla="*/ 357 w 367"/>
                <a:gd name="T83" fmla="*/ 78 h 459"/>
                <a:gd name="T84" fmla="*/ 366 w 367"/>
                <a:gd name="T85" fmla="*/ 107 h 459"/>
                <a:gd name="T86" fmla="*/ 367 w 367"/>
                <a:gd name="T87" fmla="*/ 143 h 459"/>
                <a:gd name="T88" fmla="*/ 367 w 367"/>
                <a:gd name="T89" fmla="*/ 231 h 459"/>
                <a:gd name="T90" fmla="*/ 308 w 367"/>
                <a:gd name="T91" fmla="*/ 240 h 459"/>
                <a:gd name="T92" fmla="*/ 302 w 367"/>
                <a:gd name="T93" fmla="*/ 128 h 459"/>
                <a:gd name="T94" fmla="*/ 299 w 367"/>
                <a:gd name="T95" fmla="*/ 103 h 459"/>
                <a:gd name="T96" fmla="*/ 292 w 367"/>
                <a:gd name="T97" fmla="*/ 83 h 459"/>
                <a:gd name="T98" fmla="*/ 279 w 367"/>
                <a:gd name="T99" fmla="*/ 71 h 459"/>
                <a:gd name="T100" fmla="*/ 263 w 367"/>
                <a:gd name="T101" fmla="*/ 62 h 459"/>
                <a:gd name="T102" fmla="*/ 241 w 367"/>
                <a:gd name="T103" fmla="*/ 56 h 459"/>
                <a:gd name="T104" fmla="*/ 216 w 367"/>
                <a:gd name="T105" fmla="*/ 56 h 459"/>
                <a:gd name="T106" fmla="*/ 154 w 367"/>
                <a:gd name="T107" fmla="*/ 56 h 459"/>
                <a:gd name="T108" fmla="*/ 125 w 367"/>
                <a:gd name="T109" fmla="*/ 58 h 459"/>
                <a:gd name="T110" fmla="*/ 104 w 367"/>
                <a:gd name="T111" fmla="*/ 65 h 459"/>
                <a:gd name="T112" fmla="*/ 87 w 367"/>
                <a:gd name="T113" fmla="*/ 76 h 459"/>
                <a:gd name="T114" fmla="*/ 76 w 367"/>
                <a:gd name="T115" fmla="*/ 92 h 459"/>
                <a:gd name="T116" fmla="*/ 69 w 367"/>
                <a:gd name="T117" fmla="*/ 114 h 459"/>
                <a:gd name="T118" fmla="*/ 67 w 367"/>
                <a:gd name="T119" fmla="*/ 137 h 459"/>
                <a:gd name="T120" fmla="*/ 67 w 367"/>
                <a:gd name="T121" fmla="*/ 190 h 459"/>
                <a:gd name="T122" fmla="*/ 302 w 367"/>
                <a:gd name="T123" fmla="*/ 190 h 459"/>
                <a:gd name="T124" fmla="*/ 302 w 367"/>
                <a:gd name="T125" fmla="*/ 128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7" name="Freeform 137"/>
            <p:cNvSpPr>
              <a:spLocks noChangeAspect="1" noEditPoints="1"/>
            </p:cNvSpPr>
            <p:nvPr/>
          </p:nvSpPr>
          <p:spPr bwMode="auto">
            <a:xfrm>
              <a:off x="3509" y="10015"/>
              <a:ext cx="362" cy="634"/>
            </a:xfrm>
            <a:custGeom>
              <a:avLst/>
              <a:gdLst>
                <a:gd name="T0" fmla="*/ 111 w 362"/>
                <a:gd name="T1" fmla="*/ 634 h 634"/>
                <a:gd name="T2" fmla="*/ 71 w 362"/>
                <a:gd name="T3" fmla="*/ 632 h 634"/>
                <a:gd name="T4" fmla="*/ 29 w 362"/>
                <a:gd name="T5" fmla="*/ 623 h 634"/>
                <a:gd name="T6" fmla="*/ 13 w 362"/>
                <a:gd name="T7" fmla="*/ 574 h 634"/>
                <a:gd name="T8" fmla="*/ 248 w 362"/>
                <a:gd name="T9" fmla="*/ 570 h 634"/>
                <a:gd name="T10" fmla="*/ 282 w 362"/>
                <a:gd name="T11" fmla="*/ 545 h 634"/>
                <a:gd name="T12" fmla="*/ 293 w 362"/>
                <a:gd name="T13" fmla="*/ 495 h 634"/>
                <a:gd name="T14" fmla="*/ 268 w 362"/>
                <a:gd name="T15" fmla="*/ 417 h 634"/>
                <a:gd name="T16" fmla="*/ 210 w 362"/>
                <a:gd name="T17" fmla="*/ 437 h 634"/>
                <a:gd name="T18" fmla="*/ 116 w 362"/>
                <a:gd name="T19" fmla="*/ 439 h 634"/>
                <a:gd name="T20" fmla="*/ 60 w 362"/>
                <a:gd name="T21" fmla="*/ 430 h 634"/>
                <a:gd name="T22" fmla="*/ 22 w 362"/>
                <a:gd name="T23" fmla="*/ 404 h 634"/>
                <a:gd name="T24" fmla="*/ 2 w 362"/>
                <a:gd name="T25" fmla="*/ 361 h 634"/>
                <a:gd name="T26" fmla="*/ 0 w 362"/>
                <a:gd name="T27" fmla="*/ 123 h 634"/>
                <a:gd name="T28" fmla="*/ 13 w 362"/>
                <a:gd name="T29" fmla="*/ 62 h 634"/>
                <a:gd name="T30" fmla="*/ 47 w 362"/>
                <a:gd name="T31" fmla="*/ 22 h 634"/>
                <a:gd name="T32" fmla="*/ 100 w 362"/>
                <a:gd name="T33" fmla="*/ 2 h 634"/>
                <a:gd name="T34" fmla="*/ 197 w 362"/>
                <a:gd name="T35" fmla="*/ 0 h 634"/>
                <a:gd name="T36" fmla="*/ 254 w 362"/>
                <a:gd name="T37" fmla="*/ 11 h 634"/>
                <a:gd name="T38" fmla="*/ 299 w 362"/>
                <a:gd name="T39" fmla="*/ 44 h 634"/>
                <a:gd name="T40" fmla="*/ 362 w 362"/>
                <a:gd name="T41" fmla="*/ 9 h 634"/>
                <a:gd name="T42" fmla="*/ 358 w 362"/>
                <a:gd name="T43" fmla="*/ 529 h 634"/>
                <a:gd name="T44" fmla="*/ 333 w 362"/>
                <a:gd name="T45" fmla="*/ 588 h 634"/>
                <a:gd name="T46" fmla="*/ 284 w 362"/>
                <a:gd name="T47" fmla="*/ 623 h 634"/>
                <a:gd name="T48" fmla="*/ 214 w 362"/>
                <a:gd name="T49" fmla="*/ 634 h 634"/>
                <a:gd name="T50" fmla="*/ 275 w 362"/>
                <a:gd name="T51" fmla="*/ 78 h 634"/>
                <a:gd name="T52" fmla="*/ 219 w 362"/>
                <a:gd name="T53" fmla="*/ 62 h 634"/>
                <a:gd name="T54" fmla="*/ 120 w 362"/>
                <a:gd name="T55" fmla="*/ 60 h 634"/>
                <a:gd name="T56" fmla="*/ 94 w 362"/>
                <a:gd name="T57" fmla="*/ 63 h 634"/>
                <a:gd name="T58" fmla="*/ 76 w 362"/>
                <a:gd name="T59" fmla="*/ 83 h 634"/>
                <a:gd name="T60" fmla="*/ 67 w 362"/>
                <a:gd name="T61" fmla="*/ 121 h 634"/>
                <a:gd name="T62" fmla="*/ 71 w 362"/>
                <a:gd name="T63" fmla="*/ 345 h 634"/>
                <a:gd name="T64" fmla="*/ 89 w 362"/>
                <a:gd name="T65" fmla="*/ 368 h 634"/>
                <a:gd name="T66" fmla="*/ 116 w 362"/>
                <a:gd name="T67" fmla="*/ 376 h 634"/>
                <a:gd name="T68" fmla="*/ 181 w 362"/>
                <a:gd name="T69" fmla="*/ 377 h 634"/>
                <a:gd name="T70" fmla="*/ 252 w 362"/>
                <a:gd name="T71" fmla="*/ 370 h 634"/>
                <a:gd name="T72" fmla="*/ 293 w 362"/>
                <a:gd name="T73" fmla="*/ 361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" name="Freeform 138"/>
            <p:cNvSpPr>
              <a:spLocks noChangeAspect="1" noEditPoints="1"/>
            </p:cNvSpPr>
            <p:nvPr/>
          </p:nvSpPr>
          <p:spPr bwMode="auto">
            <a:xfrm>
              <a:off x="4019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9" name="Freeform 139"/>
            <p:cNvSpPr>
              <a:spLocks noChangeAspect="1" noEditPoints="1"/>
            </p:cNvSpPr>
            <p:nvPr/>
          </p:nvSpPr>
          <p:spPr bwMode="auto">
            <a:xfrm>
              <a:off x="4222" y="10015"/>
              <a:ext cx="378" cy="459"/>
            </a:xfrm>
            <a:custGeom>
              <a:avLst/>
              <a:gdLst>
                <a:gd name="T0" fmla="*/ 235 w 378"/>
                <a:gd name="T1" fmla="*/ 459 h 459"/>
                <a:gd name="T2" fmla="*/ 150 w 378"/>
                <a:gd name="T3" fmla="*/ 459 h 459"/>
                <a:gd name="T4" fmla="*/ 112 w 378"/>
                <a:gd name="T5" fmla="*/ 455 h 459"/>
                <a:gd name="T6" fmla="*/ 79 w 378"/>
                <a:gd name="T7" fmla="*/ 446 h 459"/>
                <a:gd name="T8" fmla="*/ 52 w 378"/>
                <a:gd name="T9" fmla="*/ 431 h 459"/>
                <a:gd name="T10" fmla="*/ 30 w 378"/>
                <a:gd name="T11" fmla="*/ 412 h 459"/>
                <a:gd name="T12" fmla="*/ 14 w 378"/>
                <a:gd name="T13" fmla="*/ 386 h 459"/>
                <a:gd name="T14" fmla="*/ 3 w 378"/>
                <a:gd name="T15" fmla="*/ 354 h 459"/>
                <a:gd name="T16" fmla="*/ 0 w 378"/>
                <a:gd name="T17" fmla="*/ 316 h 459"/>
                <a:gd name="T18" fmla="*/ 0 w 378"/>
                <a:gd name="T19" fmla="*/ 141 h 459"/>
                <a:gd name="T20" fmla="*/ 3 w 378"/>
                <a:gd name="T21" fmla="*/ 105 h 459"/>
                <a:gd name="T22" fmla="*/ 14 w 378"/>
                <a:gd name="T23" fmla="*/ 72 h 459"/>
                <a:gd name="T24" fmla="*/ 30 w 378"/>
                <a:gd name="T25" fmla="*/ 47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35 w 378"/>
                <a:gd name="T35" fmla="*/ 0 h 459"/>
                <a:gd name="T36" fmla="*/ 271 w 378"/>
                <a:gd name="T37" fmla="*/ 4 h 459"/>
                <a:gd name="T38" fmla="*/ 303 w 378"/>
                <a:gd name="T39" fmla="*/ 13 h 459"/>
                <a:gd name="T40" fmla="*/ 331 w 378"/>
                <a:gd name="T41" fmla="*/ 29 h 459"/>
                <a:gd name="T42" fmla="*/ 350 w 378"/>
                <a:gd name="T43" fmla="*/ 51 h 459"/>
                <a:gd name="T44" fmla="*/ 367 w 378"/>
                <a:gd name="T45" fmla="*/ 78 h 459"/>
                <a:gd name="T46" fmla="*/ 376 w 378"/>
                <a:gd name="T47" fmla="*/ 110 h 459"/>
                <a:gd name="T48" fmla="*/ 378 w 378"/>
                <a:gd name="T49" fmla="*/ 146 h 459"/>
                <a:gd name="T50" fmla="*/ 378 w 378"/>
                <a:gd name="T51" fmla="*/ 312 h 459"/>
                <a:gd name="T52" fmla="*/ 376 w 378"/>
                <a:gd name="T53" fmla="*/ 348 h 459"/>
                <a:gd name="T54" fmla="*/ 367 w 378"/>
                <a:gd name="T55" fmla="*/ 381 h 459"/>
                <a:gd name="T56" fmla="*/ 350 w 378"/>
                <a:gd name="T57" fmla="*/ 408 h 459"/>
                <a:gd name="T58" fmla="*/ 331 w 378"/>
                <a:gd name="T59" fmla="*/ 430 h 459"/>
                <a:gd name="T60" fmla="*/ 303 w 378"/>
                <a:gd name="T61" fmla="*/ 446 h 459"/>
                <a:gd name="T62" fmla="*/ 271 w 378"/>
                <a:gd name="T63" fmla="*/ 455 h 459"/>
                <a:gd name="T64" fmla="*/ 235 w 378"/>
                <a:gd name="T65" fmla="*/ 459 h 459"/>
                <a:gd name="T66" fmla="*/ 311 w 378"/>
                <a:gd name="T67" fmla="*/ 134 h 459"/>
                <a:gd name="T68" fmla="*/ 309 w 378"/>
                <a:gd name="T69" fmla="*/ 114 h 459"/>
                <a:gd name="T70" fmla="*/ 303 w 378"/>
                <a:gd name="T71" fmla="*/ 96 h 459"/>
                <a:gd name="T72" fmla="*/ 296 w 378"/>
                <a:gd name="T73" fmla="*/ 78 h 459"/>
                <a:gd name="T74" fmla="*/ 284 w 378"/>
                <a:gd name="T75" fmla="*/ 65 h 459"/>
                <a:gd name="T76" fmla="*/ 267 w 378"/>
                <a:gd name="T77" fmla="*/ 56 h 459"/>
                <a:gd name="T78" fmla="*/ 246 w 378"/>
                <a:gd name="T79" fmla="*/ 54 h 459"/>
                <a:gd name="T80" fmla="*/ 135 w 378"/>
                <a:gd name="T81" fmla="*/ 54 h 459"/>
                <a:gd name="T82" fmla="*/ 114 w 378"/>
                <a:gd name="T83" fmla="*/ 56 h 459"/>
                <a:gd name="T84" fmla="*/ 97 w 378"/>
                <a:gd name="T85" fmla="*/ 65 h 459"/>
                <a:gd name="T86" fmla="*/ 83 w 378"/>
                <a:gd name="T87" fmla="*/ 78 h 459"/>
                <a:gd name="T88" fmla="*/ 74 w 378"/>
                <a:gd name="T89" fmla="*/ 94 h 459"/>
                <a:gd name="T90" fmla="*/ 70 w 378"/>
                <a:gd name="T91" fmla="*/ 112 h 459"/>
                <a:gd name="T92" fmla="*/ 68 w 378"/>
                <a:gd name="T93" fmla="*/ 134 h 459"/>
                <a:gd name="T94" fmla="*/ 68 w 378"/>
                <a:gd name="T95" fmla="*/ 323 h 459"/>
                <a:gd name="T96" fmla="*/ 70 w 378"/>
                <a:gd name="T97" fmla="*/ 345 h 459"/>
                <a:gd name="T98" fmla="*/ 74 w 378"/>
                <a:gd name="T99" fmla="*/ 365 h 459"/>
                <a:gd name="T100" fmla="*/ 83 w 378"/>
                <a:gd name="T101" fmla="*/ 381 h 459"/>
                <a:gd name="T102" fmla="*/ 97 w 378"/>
                <a:gd name="T103" fmla="*/ 394 h 459"/>
                <a:gd name="T104" fmla="*/ 114 w 378"/>
                <a:gd name="T105" fmla="*/ 401 h 459"/>
                <a:gd name="T106" fmla="*/ 135 w 378"/>
                <a:gd name="T107" fmla="*/ 404 h 459"/>
                <a:gd name="T108" fmla="*/ 246 w 378"/>
                <a:gd name="T109" fmla="*/ 404 h 459"/>
                <a:gd name="T110" fmla="*/ 267 w 378"/>
                <a:gd name="T111" fmla="*/ 401 h 459"/>
                <a:gd name="T112" fmla="*/ 284 w 378"/>
                <a:gd name="T113" fmla="*/ 392 h 459"/>
                <a:gd name="T114" fmla="*/ 296 w 378"/>
                <a:gd name="T115" fmla="*/ 379 h 459"/>
                <a:gd name="T116" fmla="*/ 303 w 378"/>
                <a:gd name="T117" fmla="*/ 363 h 459"/>
                <a:gd name="T118" fmla="*/ 309 w 378"/>
                <a:gd name="T119" fmla="*/ 345 h 459"/>
                <a:gd name="T120" fmla="*/ 311 w 378"/>
                <a:gd name="T121" fmla="*/ 325 h 459"/>
                <a:gd name="T122" fmla="*/ 311 w 378"/>
                <a:gd name="T123" fmla="*/ 13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0" name="Freeform 140"/>
            <p:cNvSpPr>
              <a:spLocks noChangeAspect="1"/>
            </p:cNvSpPr>
            <p:nvPr/>
          </p:nvSpPr>
          <p:spPr bwMode="auto">
            <a:xfrm>
              <a:off x="4721" y="10015"/>
              <a:ext cx="361" cy="448"/>
            </a:xfrm>
            <a:custGeom>
              <a:avLst/>
              <a:gdLst>
                <a:gd name="T0" fmla="*/ 293 w 361"/>
                <a:gd name="T1" fmla="*/ 448 h 448"/>
                <a:gd name="T2" fmla="*/ 293 w 361"/>
                <a:gd name="T3" fmla="*/ 107 h 448"/>
                <a:gd name="T4" fmla="*/ 289 w 361"/>
                <a:gd name="T5" fmla="*/ 87 h 448"/>
                <a:gd name="T6" fmla="*/ 280 w 361"/>
                <a:gd name="T7" fmla="*/ 74 h 448"/>
                <a:gd name="T8" fmla="*/ 267 w 361"/>
                <a:gd name="T9" fmla="*/ 67 h 448"/>
                <a:gd name="T10" fmla="*/ 253 w 361"/>
                <a:gd name="T11" fmla="*/ 62 h 448"/>
                <a:gd name="T12" fmla="*/ 237 w 361"/>
                <a:gd name="T13" fmla="*/ 60 h 448"/>
                <a:gd name="T14" fmla="*/ 168 w 361"/>
                <a:gd name="T15" fmla="*/ 60 h 448"/>
                <a:gd name="T16" fmla="*/ 135 w 361"/>
                <a:gd name="T17" fmla="*/ 62 h 448"/>
                <a:gd name="T18" fmla="*/ 106 w 361"/>
                <a:gd name="T19" fmla="*/ 65 h 448"/>
                <a:gd name="T20" fmla="*/ 83 w 361"/>
                <a:gd name="T21" fmla="*/ 69 h 448"/>
                <a:gd name="T22" fmla="*/ 67 w 361"/>
                <a:gd name="T23" fmla="*/ 72 h 448"/>
                <a:gd name="T24" fmla="*/ 67 w 361"/>
                <a:gd name="T25" fmla="*/ 448 h 448"/>
                <a:gd name="T26" fmla="*/ 0 w 361"/>
                <a:gd name="T27" fmla="*/ 448 h 448"/>
                <a:gd name="T28" fmla="*/ 0 w 361"/>
                <a:gd name="T29" fmla="*/ 9 h 448"/>
                <a:gd name="T30" fmla="*/ 63 w 361"/>
                <a:gd name="T31" fmla="*/ 9 h 448"/>
                <a:gd name="T32" fmla="*/ 67 w 361"/>
                <a:gd name="T33" fmla="*/ 40 h 448"/>
                <a:gd name="T34" fmla="*/ 92 w 361"/>
                <a:gd name="T35" fmla="*/ 22 h 448"/>
                <a:gd name="T36" fmla="*/ 121 w 361"/>
                <a:gd name="T37" fmla="*/ 9 h 448"/>
                <a:gd name="T38" fmla="*/ 152 w 361"/>
                <a:gd name="T39" fmla="*/ 2 h 448"/>
                <a:gd name="T40" fmla="*/ 182 w 361"/>
                <a:gd name="T41" fmla="*/ 0 h 448"/>
                <a:gd name="T42" fmla="*/ 249 w 361"/>
                <a:gd name="T43" fmla="*/ 0 h 448"/>
                <a:gd name="T44" fmla="*/ 275 w 361"/>
                <a:gd name="T45" fmla="*/ 2 h 448"/>
                <a:gd name="T46" fmla="*/ 296 w 361"/>
                <a:gd name="T47" fmla="*/ 6 h 448"/>
                <a:gd name="T48" fmla="*/ 318 w 361"/>
                <a:gd name="T49" fmla="*/ 15 h 448"/>
                <a:gd name="T50" fmla="*/ 334 w 361"/>
                <a:gd name="T51" fmla="*/ 29 h 448"/>
                <a:gd name="T52" fmla="*/ 349 w 361"/>
                <a:gd name="T53" fmla="*/ 47 h 448"/>
                <a:gd name="T54" fmla="*/ 358 w 361"/>
                <a:gd name="T55" fmla="*/ 71 h 448"/>
                <a:gd name="T56" fmla="*/ 361 w 361"/>
                <a:gd name="T57" fmla="*/ 98 h 448"/>
                <a:gd name="T58" fmla="*/ 361 w 361"/>
                <a:gd name="T59" fmla="*/ 448 h 448"/>
                <a:gd name="T60" fmla="*/ 293 w 361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1" name="Freeform 141"/>
            <p:cNvSpPr>
              <a:spLocks noChangeAspect="1"/>
            </p:cNvSpPr>
            <p:nvPr/>
          </p:nvSpPr>
          <p:spPr bwMode="auto">
            <a:xfrm>
              <a:off x="5232" y="10015"/>
              <a:ext cx="608" cy="448"/>
            </a:xfrm>
            <a:custGeom>
              <a:avLst/>
              <a:gdLst>
                <a:gd name="T0" fmla="*/ 541 w 608"/>
                <a:gd name="T1" fmla="*/ 448 h 448"/>
                <a:gd name="T2" fmla="*/ 541 w 608"/>
                <a:gd name="T3" fmla="*/ 107 h 448"/>
                <a:gd name="T4" fmla="*/ 537 w 608"/>
                <a:gd name="T5" fmla="*/ 87 h 448"/>
                <a:gd name="T6" fmla="*/ 528 w 608"/>
                <a:gd name="T7" fmla="*/ 74 h 448"/>
                <a:gd name="T8" fmla="*/ 516 w 608"/>
                <a:gd name="T9" fmla="*/ 67 h 448"/>
                <a:gd name="T10" fmla="*/ 501 w 608"/>
                <a:gd name="T11" fmla="*/ 62 h 448"/>
                <a:gd name="T12" fmla="*/ 485 w 608"/>
                <a:gd name="T13" fmla="*/ 60 h 448"/>
                <a:gd name="T14" fmla="*/ 440 w 608"/>
                <a:gd name="T15" fmla="*/ 60 h 448"/>
                <a:gd name="T16" fmla="*/ 407 w 608"/>
                <a:gd name="T17" fmla="*/ 62 h 448"/>
                <a:gd name="T18" fmla="*/ 378 w 608"/>
                <a:gd name="T19" fmla="*/ 65 h 448"/>
                <a:gd name="T20" fmla="*/ 355 w 608"/>
                <a:gd name="T21" fmla="*/ 69 h 448"/>
                <a:gd name="T22" fmla="*/ 338 w 608"/>
                <a:gd name="T23" fmla="*/ 72 h 448"/>
                <a:gd name="T24" fmla="*/ 338 w 608"/>
                <a:gd name="T25" fmla="*/ 448 h 448"/>
                <a:gd name="T26" fmla="*/ 270 w 608"/>
                <a:gd name="T27" fmla="*/ 448 h 448"/>
                <a:gd name="T28" fmla="*/ 270 w 608"/>
                <a:gd name="T29" fmla="*/ 107 h 448"/>
                <a:gd name="T30" fmla="*/ 268 w 608"/>
                <a:gd name="T31" fmla="*/ 87 h 448"/>
                <a:gd name="T32" fmla="*/ 259 w 608"/>
                <a:gd name="T33" fmla="*/ 74 h 448"/>
                <a:gd name="T34" fmla="*/ 246 w 608"/>
                <a:gd name="T35" fmla="*/ 67 h 448"/>
                <a:gd name="T36" fmla="*/ 230 w 608"/>
                <a:gd name="T37" fmla="*/ 62 h 448"/>
                <a:gd name="T38" fmla="*/ 214 w 608"/>
                <a:gd name="T39" fmla="*/ 60 h 448"/>
                <a:gd name="T40" fmla="*/ 165 w 608"/>
                <a:gd name="T41" fmla="*/ 60 h 448"/>
                <a:gd name="T42" fmla="*/ 127 w 608"/>
                <a:gd name="T43" fmla="*/ 63 h 448"/>
                <a:gd name="T44" fmla="*/ 94 w 608"/>
                <a:gd name="T45" fmla="*/ 67 h 448"/>
                <a:gd name="T46" fmla="*/ 67 w 608"/>
                <a:gd name="T47" fmla="*/ 72 h 448"/>
                <a:gd name="T48" fmla="*/ 67 w 608"/>
                <a:gd name="T49" fmla="*/ 448 h 448"/>
                <a:gd name="T50" fmla="*/ 0 w 608"/>
                <a:gd name="T51" fmla="*/ 448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40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15 w 608"/>
                <a:gd name="T75" fmla="*/ 31 h 448"/>
                <a:gd name="T76" fmla="*/ 328 w 608"/>
                <a:gd name="T77" fmla="*/ 51 h 448"/>
                <a:gd name="T78" fmla="*/ 346 w 608"/>
                <a:gd name="T79" fmla="*/ 33 h 448"/>
                <a:gd name="T80" fmla="*/ 369 w 608"/>
                <a:gd name="T81" fmla="*/ 18 h 448"/>
                <a:gd name="T82" fmla="*/ 396 w 608"/>
                <a:gd name="T83" fmla="*/ 7 h 448"/>
                <a:gd name="T84" fmla="*/ 425 w 608"/>
                <a:gd name="T85" fmla="*/ 2 h 448"/>
                <a:gd name="T86" fmla="*/ 456 w 608"/>
                <a:gd name="T87" fmla="*/ 0 h 448"/>
                <a:gd name="T88" fmla="*/ 498 w 608"/>
                <a:gd name="T89" fmla="*/ 0 h 448"/>
                <a:gd name="T90" fmla="*/ 521 w 608"/>
                <a:gd name="T91" fmla="*/ 2 h 448"/>
                <a:gd name="T92" fmla="*/ 545 w 608"/>
                <a:gd name="T93" fmla="*/ 6 h 448"/>
                <a:gd name="T94" fmla="*/ 564 w 608"/>
                <a:gd name="T95" fmla="*/ 15 h 448"/>
                <a:gd name="T96" fmla="*/ 583 w 608"/>
                <a:gd name="T97" fmla="*/ 29 h 448"/>
                <a:gd name="T98" fmla="*/ 597 w 608"/>
                <a:gd name="T99" fmla="*/ 47 h 448"/>
                <a:gd name="T100" fmla="*/ 604 w 608"/>
                <a:gd name="T101" fmla="*/ 71 h 448"/>
                <a:gd name="T102" fmla="*/ 608 w 608"/>
                <a:gd name="T103" fmla="*/ 98 h 448"/>
                <a:gd name="T104" fmla="*/ 608 w 608"/>
                <a:gd name="T105" fmla="*/ 448 h 448"/>
                <a:gd name="T106" fmla="*/ 541 w 608"/>
                <a:gd name="T107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2" name="Freeform 142"/>
            <p:cNvSpPr>
              <a:spLocks noChangeAspect="1" noEditPoints="1"/>
            </p:cNvSpPr>
            <p:nvPr/>
          </p:nvSpPr>
          <p:spPr bwMode="auto">
            <a:xfrm>
              <a:off x="5986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3" name="Freeform 143"/>
            <p:cNvSpPr>
              <a:spLocks noChangeAspect="1" noEditPoints="1"/>
            </p:cNvSpPr>
            <p:nvPr/>
          </p:nvSpPr>
          <p:spPr bwMode="auto">
            <a:xfrm>
              <a:off x="6182" y="9846"/>
              <a:ext cx="359" cy="628"/>
            </a:xfrm>
            <a:custGeom>
              <a:avLst/>
              <a:gdLst>
                <a:gd name="T0" fmla="*/ 300 w 359"/>
                <a:gd name="T1" fmla="*/ 617 h 628"/>
                <a:gd name="T2" fmla="*/ 294 w 359"/>
                <a:gd name="T3" fmla="*/ 584 h 628"/>
                <a:gd name="T4" fmla="*/ 267 w 359"/>
                <a:gd name="T5" fmla="*/ 606 h 628"/>
                <a:gd name="T6" fmla="*/ 238 w 359"/>
                <a:gd name="T7" fmla="*/ 619 h 628"/>
                <a:gd name="T8" fmla="*/ 207 w 359"/>
                <a:gd name="T9" fmla="*/ 626 h 628"/>
                <a:gd name="T10" fmla="*/ 175 w 359"/>
                <a:gd name="T11" fmla="*/ 628 h 628"/>
                <a:gd name="T12" fmla="*/ 104 w 359"/>
                <a:gd name="T13" fmla="*/ 628 h 628"/>
                <a:gd name="T14" fmla="*/ 85 w 359"/>
                <a:gd name="T15" fmla="*/ 626 h 628"/>
                <a:gd name="T16" fmla="*/ 63 w 359"/>
                <a:gd name="T17" fmla="*/ 620 h 628"/>
                <a:gd name="T18" fmla="*/ 43 w 359"/>
                <a:gd name="T19" fmla="*/ 613 h 628"/>
                <a:gd name="T20" fmla="*/ 25 w 359"/>
                <a:gd name="T21" fmla="*/ 599 h 628"/>
                <a:gd name="T22" fmla="*/ 12 w 359"/>
                <a:gd name="T23" fmla="*/ 581 h 628"/>
                <a:gd name="T24" fmla="*/ 1 w 359"/>
                <a:gd name="T25" fmla="*/ 557 h 628"/>
                <a:gd name="T26" fmla="*/ 0 w 359"/>
                <a:gd name="T27" fmla="*/ 527 h 628"/>
                <a:gd name="T28" fmla="*/ 0 w 359"/>
                <a:gd name="T29" fmla="*/ 292 h 628"/>
                <a:gd name="T30" fmla="*/ 1 w 359"/>
                <a:gd name="T31" fmla="*/ 259 h 628"/>
                <a:gd name="T32" fmla="*/ 10 w 359"/>
                <a:gd name="T33" fmla="*/ 232 h 628"/>
                <a:gd name="T34" fmla="*/ 25 w 359"/>
                <a:gd name="T35" fmla="*/ 211 h 628"/>
                <a:gd name="T36" fmla="*/ 45 w 359"/>
                <a:gd name="T37" fmla="*/ 193 h 628"/>
                <a:gd name="T38" fmla="*/ 68 w 359"/>
                <a:gd name="T39" fmla="*/ 180 h 628"/>
                <a:gd name="T40" fmla="*/ 94 w 359"/>
                <a:gd name="T41" fmla="*/ 171 h 628"/>
                <a:gd name="T42" fmla="*/ 124 w 359"/>
                <a:gd name="T43" fmla="*/ 169 h 628"/>
                <a:gd name="T44" fmla="*/ 188 w 359"/>
                <a:gd name="T45" fmla="*/ 169 h 628"/>
                <a:gd name="T46" fmla="*/ 218 w 359"/>
                <a:gd name="T47" fmla="*/ 171 h 628"/>
                <a:gd name="T48" fmla="*/ 247 w 359"/>
                <a:gd name="T49" fmla="*/ 180 h 628"/>
                <a:gd name="T50" fmla="*/ 273 w 359"/>
                <a:gd name="T51" fmla="*/ 191 h 628"/>
                <a:gd name="T52" fmla="*/ 292 w 359"/>
                <a:gd name="T53" fmla="*/ 207 h 628"/>
                <a:gd name="T54" fmla="*/ 292 w 359"/>
                <a:gd name="T55" fmla="*/ 0 h 628"/>
                <a:gd name="T56" fmla="*/ 359 w 359"/>
                <a:gd name="T57" fmla="*/ 0 h 628"/>
                <a:gd name="T58" fmla="*/ 359 w 359"/>
                <a:gd name="T59" fmla="*/ 617 h 628"/>
                <a:gd name="T60" fmla="*/ 300 w 359"/>
                <a:gd name="T61" fmla="*/ 617 h 628"/>
                <a:gd name="T62" fmla="*/ 292 w 359"/>
                <a:gd name="T63" fmla="*/ 256 h 628"/>
                <a:gd name="T64" fmla="*/ 274 w 359"/>
                <a:gd name="T65" fmla="*/ 247 h 628"/>
                <a:gd name="T66" fmla="*/ 249 w 359"/>
                <a:gd name="T67" fmla="*/ 238 h 628"/>
                <a:gd name="T68" fmla="*/ 217 w 359"/>
                <a:gd name="T69" fmla="*/ 231 h 628"/>
                <a:gd name="T70" fmla="*/ 180 w 359"/>
                <a:gd name="T71" fmla="*/ 229 h 628"/>
                <a:gd name="T72" fmla="*/ 117 w 359"/>
                <a:gd name="T73" fmla="*/ 229 h 628"/>
                <a:gd name="T74" fmla="*/ 106 w 359"/>
                <a:gd name="T75" fmla="*/ 229 h 628"/>
                <a:gd name="T76" fmla="*/ 94 w 359"/>
                <a:gd name="T77" fmla="*/ 232 h 628"/>
                <a:gd name="T78" fmla="*/ 83 w 359"/>
                <a:gd name="T79" fmla="*/ 240 h 628"/>
                <a:gd name="T80" fmla="*/ 74 w 359"/>
                <a:gd name="T81" fmla="*/ 252 h 628"/>
                <a:gd name="T82" fmla="*/ 68 w 359"/>
                <a:gd name="T83" fmla="*/ 268 h 628"/>
                <a:gd name="T84" fmla="*/ 66 w 359"/>
                <a:gd name="T85" fmla="*/ 290 h 628"/>
                <a:gd name="T86" fmla="*/ 66 w 359"/>
                <a:gd name="T87" fmla="*/ 512 h 628"/>
                <a:gd name="T88" fmla="*/ 68 w 359"/>
                <a:gd name="T89" fmla="*/ 534 h 628"/>
                <a:gd name="T90" fmla="*/ 77 w 359"/>
                <a:gd name="T91" fmla="*/ 550 h 628"/>
                <a:gd name="T92" fmla="*/ 88 w 359"/>
                <a:gd name="T93" fmla="*/ 559 h 628"/>
                <a:gd name="T94" fmla="*/ 101 w 359"/>
                <a:gd name="T95" fmla="*/ 564 h 628"/>
                <a:gd name="T96" fmla="*/ 113 w 359"/>
                <a:gd name="T97" fmla="*/ 566 h 628"/>
                <a:gd name="T98" fmla="*/ 128 w 359"/>
                <a:gd name="T99" fmla="*/ 566 h 628"/>
                <a:gd name="T100" fmla="*/ 179 w 359"/>
                <a:gd name="T101" fmla="*/ 566 h 628"/>
                <a:gd name="T102" fmla="*/ 218 w 359"/>
                <a:gd name="T103" fmla="*/ 564 h 628"/>
                <a:gd name="T104" fmla="*/ 249 w 359"/>
                <a:gd name="T105" fmla="*/ 561 h 628"/>
                <a:gd name="T106" fmla="*/ 274 w 359"/>
                <a:gd name="T107" fmla="*/ 555 h 628"/>
                <a:gd name="T108" fmla="*/ 292 w 359"/>
                <a:gd name="T109" fmla="*/ 552 h 628"/>
                <a:gd name="T110" fmla="*/ 292 w 359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4" name="Freeform 144"/>
            <p:cNvSpPr>
              <a:spLocks noChangeAspect="1"/>
            </p:cNvSpPr>
            <p:nvPr/>
          </p:nvSpPr>
          <p:spPr bwMode="auto">
            <a:xfrm>
              <a:off x="6630" y="9905"/>
              <a:ext cx="296" cy="569"/>
            </a:xfrm>
            <a:custGeom>
              <a:avLst/>
              <a:gdLst>
                <a:gd name="T0" fmla="*/ 199 w 296"/>
                <a:gd name="T1" fmla="*/ 569 h 569"/>
                <a:gd name="T2" fmla="*/ 168 w 296"/>
                <a:gd name="T3" fmla="*/ 567 h 569"/>
                <a:gd name="T4" fmla="*/ 141 w 296"/>
                <a:gd name="T5" fmla="*/ 563 h 569"/>
                <a:gd name="T6" fmla="*/ 119 w 296"/>
                <a:gd name="T7" fmla="*/ 554 h 569"/>
                <a:gd name="T8" fmla="*/ 101 w 296"/>
                <a:gd name="T9" fmla="*/ 543 h 569"/>
                <a:gd name="T10" fmla="*/ 89 w 296"/>
                <a:gd name="T11" fmla="*/ 525 h 569"/>
                <a:gd name="T12" fmla="*/ 79 w 296"/>
                <a:gd name="T13" fmla="*/ 504 h 569"/>
                <a:gd name="T14" fmla="*/ 78 w 296"/>
                <a:gd name="T15" fmla="*/ 475 h 569"/>
                <a:gd name="T16" fmla="*/ 78 w 296"/>
                <a:gd name="T17" fmla="*/ 182 h 569"/>
                <a:gd name="T18" fmla="*/ 0 w 296"/>
                <a:gd name="T19" fmla="*/ 182 h 569"/>
                <a:gd name="T20" fmla="*/ 0 w 296"/>
                <a:gd name="T21" fmla="*/ 132 h 569"/>
                <a:gd name="T22" fmla="*/ 78 w 296"/>
                <a:gd name="T23" fmla="*/ 132 h 569"/>
                <a:gd name="T24" fmla="*/ 78 w 296"/>
                <a:gd name="T25" fmla="*/ 9 h 569"/>
                <a:gd name="T26" fmla="*/ 145 w 296"/>
                <a:gd name="T27" fmla="*/ 0 h 569"/>
                <a:gd name="T28" fmla="*/ 145 w 296"/>
                <a:gd name="T29" fmla="*/ 132 h 569"/>
                <a:gd name="T30" fmla="*/ 296 w 296"/>
                <a:gd name="T31" fmla="*/ 132 h 569"/>
                <a:gd name="T32" fmla="*/ 296 w 296"/>
                <a:gd name="T33" fmla="*/ 182 h 569"/>
                <a:gd name="T34" fmla="*/ 145 w 296"/>
                <a:gd name="T35" fmla="*/ 182 h 569"/>
                <a:gd name="T36" fmla="*/ 145 w 296"/>
                <a:gd name="T37" fmla="*/ 464 h 569"/>
                <a:gd name="T38" fmla="*/ 145 w 296"/>
                <a:gd name="T39" fmla="*/ 475 h 569"/>
                <a:gd name="T40" fmla="*/ 146 w 296"/>
                <a:gd name="T41" fmla="*/ 487 h 569"/>
                <a:gd name="T42" fmla="*/ 150 w 296"/>
                <a:gd name="T43" fmla="*/ 496 h 569"/>
                <a:gd name="T44" fmla="*/ 157 w 296"/>
                <a:gd name="T45" fmla="*/ 505 h 569"/>
                <a:gd name="T46" fmla="*/ 170 w 296"/>
                <a:gd name="T47" fmla="*/ 511 h 569"/>
                <a:gd name="T48" fmla="*/ 186 w 296"/>
                <a:gd name="T49" fmla="*/ 513 h 569"/>
                <a:gd name="T50" fmla="*/ 296 w 296"/>
                <a:gd name="T51" fmla="*/ 513 h 569"/>
                <a:gd name="T52" fmla="*/ 296 w 296"/>
                <a:gd name="T53" fmla="*/ 551 h 569"/>
                <a:gd name="T54" fmla="*/ 277 w 296"/>
                <a:gd name="T55" fmla="*/ 558 h 569"/>
                <a:gd name="T56" fmla="*/ 251 w 296"/>
                <a:gd name="T57" fmla="*/ 563 h 569"/>
                <a:gd name="T58" fmla="*/ 224 w 296"/>
                <a:gd name="T59" fmla="*/ 567 h 569"/>
                <a:gd name="T60" fmla="*/ 199 w 296"/>
                <a:gd name="T61" fmla="*/ 569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5" name="Freeform 145"/>
            <p:cNvSpPr>
              <a:spLocks noChangeAspect="1" noEditPoints="1"/>
            </p:cNvSpPr>
            <p:nvPr/>
          </p:nvSpPr>
          <p:spPr bwMode="auto">
            <a:xfrm>
              <a:off x="6923" y="9846"/>
              <a:ext cx="202" cy="803"/>
            </a:xfrm>
            <a:custGeom>
              <a:avLst/>
              <a:gdLst>
                <a:gd name="T0" fmla="*/ 67 w 202"/>
                <a:gd name="T1" fmla="*/ 803 h 803"/>
                <a:gd name="T2" fmla="*/ 56 w 202"/>
                <a:gd name="T3" fmla="*/ 803 h 803"/>
                <a:gd name="T4" fmla="*/ 40 w 202"/>
                <a:gd name="T5" fmla="*/ 801 h 803"/>
                <a:gd name="T6" fmla="*/ 20 w 202"/>
                <a:gd name="T7" fmla="*/ 799 h 803"/>
                <a:gd name="T8" fmla="*/ 0 w 202"/>
                <a:gd name="T9" fmla="*/ 794 h 803"/>
                <a:gd name="T10" fmla="*/ 0 w 202"/>
                <a:gd name="T11" fmla="*/ 747 h 803"/>
                <a:gd name="T12" fmla="*/ 54 w 202"/>
                <a:gd name="T13" fmla="*/ 747 h 803"/>
                <a:gd name="T14" fmla="*/ 78 w 202"/>
                <a:gd name="T15" fmla="*/ 747 h 803"/>
                <a:gd name="T16" fmla="*/ 96 w 202"/>
                <a:gd name="T17" fmla="*/ 743 h 803"/>
                <a:gd name="T18" fmla="*/ 110 w 202"/>
                <a:gd name="T19" fmla="*/ 736 h 803"/>
                <a:gd name="T20" fmla="*/ 121 w 202"/>
                <a:gd name="T21" fmla="*/ 727 h 803"/>
                <a:gd name="T22" fmla="*/ 130 w 202"/>
                <a:gd name="T23" fmla="*/ 711 h 803"/>
                <a:gd name="T24" fmla="*/ 134 w 202"/>
                <a:gd name="T25" fmla="*/ 689 h 803"/>
                <a:gd name="T26" fmla="*/ 135 w 202"/>
                <a:gd name="T27" fmla="*/ 660 h 803"/>
                <a:gd name="T28" fmla="*/ 135 w 202"/>
                <a:gd name="T29" fmla="*/ 178 h 803"/>
                <a:gd name="T30" fmla="*/ 202 w 202"/>
                <a:gd name="T31" fmla="*/ 178 h 803"/>
                <a:gd name="T32" fmla="*/ 202 w 202"/>
                <a:gd name="T33" fmla="*/ 664 h 803"/>
                <a:gd name="T34" fmla="*/ 201 w 202"/>
                <a:gd name="T35" fmla="*/ 700 h 803"/>
                <a:gd name="T36" fmla="*/ 193 w 202"/>
                <a:gd name="T37" fmla="*/ 730 h 803"/>
                <a:gd name="T38" fmla="*/ 181 w 202"/>
                <a:gd name="T39" fmla="*/ 754 h 803"/>
                <a:gd name="T40" fmla="*/ 166 w 202"/>
                <a:gd name="T41" fmla="*/ 772 h 803"/>
                <a:gd name="T42" fmla="*/ 146 w 202"/>
                <a:gd name="T43" fmla="*/ 786 h 803"/>
                <a:gd name="T44" fmla="*/ 123 w 202"/>
                <a:gd name="T45" fmla="*/ 795 h 803"/>
                <a:gd name="T46" fmla="*/ 96 w 202"/>
                <a:gd name="T47" fmla="*/ 801 h 803"/>
                <a:gd name="T48" fmla="*/ 67 w 202"/>
                <a:gd name="T49" fmla="*/ 803 h 803"/>
                <a:gd name="T50" fmla="*/ 135 w 202"/>
                <a:gd name="T51" fmla="*/ 84 h 803"/>
                <a:gd name="T52" fmla="*/ 135 w 202"/>
                <a:gd name="T53" fmla="*/ 0 h 803"/>
                <a:gd name="T54" fmla="*/ 202 w 202"/>
                <a:gd name="T55" fmla="*/ 0 h 803"/>
                <a:gd name="T56" fmla="*/ 202 w 202"/>
                <a:gd name="T57" fmla="*/ 84 h 803"/>
                <a:gd name="T58" fmla="*/ 135 w 202"/>
                <a:gd name="T59" fmla="*/ 84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6" name="Freeform 146"/>
            <p:cNvSpPr>
              <a:spLocks noChangeAspect="1"/>
            </p:cNvSpPr>
            <p:nvPr/>
          </p:nvSpPr>
          <p:spPr bwMode="auto">
            <a:xfrm>
              <a:off x="7221" y="10024"/>
              <a:ext cx="394" cy="617"/>
            </a:xfrm>
            <a:custGeom>
              <a:avLst/>
              <a:gdLst>
                <a:gd name="T0" fmla="*/ 168 w 394"/>
                <a:gd name="T1" fmla="*/ 617 h 617"/>
                <a:gd name="T2" fmla="*/ 103 w 394"/>
                <a:gd name="T3" fmla="*/ 617 h 617"/>
                <a:gd name="T4" fmla="*/ 174 w 394"/>
                <a:gd name="T5" fmla="*/ 432 h 617"/>
                <a:gd name="T6" fmla="*/ 0 w 394"/>
                <a:gd name="T7" fmla="*/ 0 h 617"/>
                <a:gd name="T8" fmla="*/ 72 w 394"/>
                <a:gd name="T9" fmla="*/ 0 h 617"/>
                <a:gd name="T10" fmla="*/ 206 w 394"/>
                <a:gd name="T11" fmla="*/ 345 h 617"/>
                <a:gd name="T12" fmla="*/ 208 w 394"/>
                <a:gd name="T13" fmla="*/ 345 h 617"/>
                <a:gd name="T14" fmla="*/ 329 w 394"/>
                <a:gd name="T15" fmla="*/ 0 h 617"/>
                <a:gd name="T16" fmla="*/ 394 w 394"/>
                <a:gd name="T17" fmla="*/ 0 h 617"/>
                <a:gd name="T18" fmla="*/ 168 w 394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7" name="Rectangle 147"/>
            <p:cNvSpPr>
              <a:spLocks noChangeAspect="1" noChangeArrowheads="1"/>
            </p:cNvSpPr>
            <p:nvPr/>
          </p:nvSpPr>
          <p:spPr bwMode="auto">
            <a:xfrm>
              <a:off x="7709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8" name="Rectangle 148"/>
            <p:cNvSpPr>
              <a:spLocks noChangeAspect="1" noChangeArrowheads="1"/>
            </p:cNvSpPr>
            <p:nvPr/>
          </p:nvSpPr>
          <p:spPr bwMode="auto">
            <a:xfrm>
              <a:off x="7930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9" name="Freeform 149"/>
            <p:cNvSpPr>
              <a:spLocks noChangeAspect="1" noEditPoints="1"/>
            </p:cNvSpPr>
            <p:nvPr/>
          </p:nvSpPr>
          <p:spPr bwMode="auto">
            <a:xfrm>
              <a:off x="8112" y="10015"/>
              <a:ext cx="366" cy="459"/>
            </a:xfrm>
            <a:custGeom>
              <a:avLst/>
              <a:gdLst>
                <a:gd name="T0" fmla="*/ 304 w 366"/>
                <a:gd name="T1" fmla="*/ 439 h 459"/>
                <a:gd name="T2" fmla="*/ 302 w 366"/>
                <a:gd name="T3" fmla="*/ 422 h 459"/>
                <a:gd name="T4" fmla="*/ 299 w 366"/>
                <a:gd name="T5" fmla="*/ 406 h 459"/>
                <a:gd name="T6" fmla="*/ 273 w 366"/>
                <a:gd name="T7" fmla="*/ 437 h 459"/>
                <a:gd name="T8" fmla="*/ 230 w 366"/>
                <a:gd name="T9" fmla="*/ 455 h 459"/>
                <a:gd name="T10" fmla="*/ 114 w 366"/>
                <a:gd name="T11" fmla="*/ 459 h 459"/>
                <a:gd name="T12" fmla="*/ 55 w 366"/>
                <a:gd name="T13" fmla="*/ 446 h 459"/>
                <a:gd name="T14" fmla="*/ 15 w 366"/>
                <a:gd name="T15" fmla="*/ 412 h 459"/>
                <a:gd name="T16" fmla="*/ 0 w 366"/>
                <a:gd name="T17" fmla="*/ 359 h 459"/>
                <a:gd name="T18" fmla="*/ 4 w 366"/>
                <a:gd name="T19" fmla="*/ 276 h 459"/>
                <a:gd name="T20" fmla="*/ 26 w 366"/>
                <a:gd name="T21" fmla="*/ 228 h 459"/>
                <a:gd name="T22" fmla="*/ 67 w 366"/>
                <a:gd name="T23" fmla="*/ 199 h 459"/>
                <a:gd name="T24" fmla="*/ 125 w 366"/>
                <a:gd name="T25" fmla="*/ 190 h 459"/>
                <a:gd name="T26" fmla="*/ 290 w 366"/>
                <a:gd name="T27" fmla="*/ 116 h 459"/>
                <a:gd name="T28" fmla="*/ 281 w 366"/>
                <a:gd name="T29" fmla="*/ 81 h 459"/>
                <a:gd name="T30" fmla="*/ 257 w 366"/>
                <a:gd name="T31" fmla="*/ 65 h 459"/>
                <a:gd name="T32" fmla="*/ 219 w 366"/>
                <a:gd name="T33" fmla="*/ 60 h 459"/>
                <a:gd name="T34" fmla="*/ 29 w 366"/>
                <a:gd name="T35" fmla="*/ 20 h 459"/>
                <a:gd name="T36" fmla="*/ 80 w 366"/>
                <a:gd name="T37" fmla="*/ 4 h 459"/>
                <a:gd name="T38" fmla="*/ 134 w 366"/>
                <a:gd name="T39" fmla="*/ 0 h 459"/>
                <a:gd name="T40" fmla="*/ 254 w 366"/>
                <a:gd name="T41" fmla="*/ 2 h 459"/>
                <a:gd name="T42" fmla="*/ 299 w 366"/>
                <a:gd name="T43" fmla="*/ 13 h 459"/>
                <a:gd name="T44" fmla="*/ 335 w 366"/>
                <a:gd name="T45" fmla="*/ 38 h 459"/>
                <a:gd name="T46" fmla="*/ 353 w 366"/>
                <a:gd name="T47" fmla="*/ 81 h 459"/>
                <a:gd name="T48" fmla="*/ 357 w 366"/>
                <a:gd name="T49" fmla="*/ 303 h 459"/>
                <a:gd name="T50" fmla="*/ 358 w 366"/>
                <a:gd name="T51" fmla="*/ 385 h 459"/>
                <a:gd name="T52" fmla="*/ 366 w 366"/>
                <a:gd name="T53" fmla="*/ 448 h 459"/>
                <a:gd name="T54" fmla="*/ 290 w 366"/>
                <a:gd name="T55" fmla="*/ 240 h 459"/>
                <a:gd name="T56" fmla="*/ 109 w 366"/>
                <a:gd name="T57" fmla="*/ 242 h 459"/>
                <a:gd name="T58" fmla="*/ 78 w 366"/>
                <a:gd name="T59" fmla="*/ 258 h 459"/>
                <a:gd name="T60" fmla="*/ 67 w 366"/>
                <a:gd name="T61" fmla="*/ 298 h 459"/>
                <a:gd name="T62" fmla="*/ 71 w 366"/>
                <a:gd name="T63" fmla="*/ 370 h 459"/>
                <a:gd name="T64" fmla="*/ 93 w 366"/>
                <a:gd name="T65" fmla="*/ 395 h 459"/>
                <a:gd name="T66" fmla="*/ 127 w 366"/>
                <a:gd name="T67" fmla="*/ 403 h 459"/>
                <a:gd name="T68" fmla="*/ 236 w 366"/>
                <a:gd name="T69" fmla="*/ 401 h 459"/>
                <a:gd name="T70" fmla="*/ 266 w 366"/>
                <a:gd name="T71" fmla="*/ 388 h 459"/>
                <a:gd name="T72" fmla="*/ 286 w 366"/>
                <a:gd name="T73" fmla="*/ 356 h 459"/>
                <a:gd name="T74" fmla="*/ 290 w 366"/>
                <a:gd name="T75" fmla="*/ 24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50" name="Freeform 150"/>
            <p:cNvSpPr>
              <a:spLocks noChangeAspect="1"/>
            </p:cNvSpPr>
            <p:nvPr/>
          </p:nvSpPr>
          <p:spPr bwMode="auto">
            <a:xfrm>
              <a:off x="8617" y="10015"/>
              <a:ext cx="360" cy="448"/>
            </a:xfrm>
            <a:custGeom>
              <a:avLst/>
              <a:gdLst>
                <a:gd name="T0" fmla="*/ 293 w 360"/>
                <a:gd name="T1" fmla="*/ 448 h 448"/>
                <a:gd name="T2" fmla="*/ 293 w 360"/>
                <a:gd name="T3" fmla="*/ 107 h 448"/>
                <a:gd name="T4" fmla="*/ 289 w 360"/>
                <a:gd name="T5" fmla="*/ 87 h 448"/>
                <a:gd name="T6" fmla="*/ 280 w 360"/>
                <a:gd name="T7" fmla="*/ 74 h 448"/>
                <a:gd name="T8" fmla="*/ 267 w 360"/>
                <a:gd name="T9" fmla="*/ 67 h 448"/>
                <a:gd name="T10" fmla="*/ 253 w 360"/>
                <a:gd name="T11" fmla="*/ 62 h 448"/>
                <a:gd name="T12" fmla="*/ 237 w 360"/>
                <a:gd name="T13" fmla="*/ 60 h 448"/>
                <a:gd name="T14" fmla="*/ 168 w 360"/>
                <a:gd name="T15" fmla="*/ 60 h 448"/>
                <a:gd name="T16" fmla="*/ 136 w 360"/>
                <a:gd name="T17" fmla="*/ 62 h 448"/>
                <a:gd name="T18" fmla="*/ 107 w 360"/>
                <a:gd name="T19" fmla="*/ 65 h 448"/>
                <a:gd name="T20" fmla="*/ 83 w 360"/>
                <a:gd name="T21" fmla="*/ 69 h 448"/>
                <a:gd name="T22" fmla="*/ 67 w 360"/>
                <a:gd name="T23" fmla="*/ 72 h 448"/>
                <a:gd name="T24" fmla="*/ 67 w 360"/>
                <a:gd name="T25" fmla="*/ 448 h 448"/>
                <a:gd name="T26" fmla="*/ 0 w 360"/>
                <a:gd name="T27" fmla="*/ 448 h 448"/>
                <a:gd name="T28" fmla="*/ 0 w 360"/>
                <a:gd name="T29" fmla="*/ 9 h 448"/>
                <a:gd name="T30" fmla="*/ 63 w 360"/>
                <a:gd name="T31" fmla="*/ 9 h 448"/>
                <a:gd name="T32" fmla="*/ 67 w 360"/>
                <a:gd name="T33" fmla="*/ 40 h 448"/>
                <a:gd name="T34" fmla="*/ 92 w 360"/>
                <a:gd name="T35" fmla="*/ 22 h 448"/>
                <a:gd name="T36" fmla="*/ 121 w 360"/>
                <a:gd name="T37" fmla="*/ 9 h 448"/>
                <a:gd name="T38" fmla="*/ 152 w 360"/>
                <a:gd name="T39" fmla="*/ 2 h 448"/>
                <a:gd name="T40" fmla="*/ 183 w 360"/>
                <a:gd name="T41" fmla="*/ 0 h 448"/>
                <a:gd name="T42" fmla="*/ 249 w 360"/>
                <a:gd name="T43" fmla="*/ 0 h 448"/>
                <a:gd name="T44" fmla="*/ 275 w 360"/>
                <a:gd name="T45" fmla="*/ 2 h 448"/>
                <a:gd name="T46" fmla="*/ 296 w 360"/>
                <a:gd name="T47" fmla="*/ 6 h 448"/>
                <a:gd name="T48" fmla="*/ 318 w 360"/>
                <a:gd name="T49" fmla="*/ 15 h 448"/>
                <a:gd name="T50" fmla="*/ 334 w 360"/>
                <a:gd name="T51" fmla="*/ 29 h 448"/>
                <a:gd name="T52" fmla="*/ 349 w 360"/>
                <a:gd name="T53" fmla="*/ 47 h 448"/>
                <a:gd name="T54" fmla="*/ 358 w 360"/>
                <a:gd name="T55" fmla="*/ 71 h 448"/>
                <a:gd name="T56" fmla="*/ 360 w 360"/>
                <a:gd name="T57" fmla="*/ 98 h 448"/>
                <a:gd name="T58" fmla="*/ 360 w 360"/>
                <a:gd name="T59" fmla="*/ 448 h 448"/>
                <a:gd name="T60" fmla="*/ 293 w 360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51" name="Freeform 151"/>
            <p:cNvSpPr>
              <a:spLocks noChangeAspect="1" noEditPoints="1"/>
            </p:cNvSpPr>
            <p:nvPr/>
          </p:nvSpPr>
          <p:spPr bwMode="auto">
            <a:xfrm>
              <a:off x="9107" y="9846"/>
              <a:ext cx="361" cy="628"/>
            </a:xfrm>
            <a:custGeom>
              <a:avLst/>
              <a:gdLst>
                <a:gd name="T0" fmla="*/ 302 w 361"/>
                <a:gd name="T1" fmla="*/ 617 h 628"/>
                <a:gd name="T2" fmla="*/ 295 w 361"/>
                <a:gd name="T3" fmla="*/ 584 h 628"/>
                <a:gd name="T4" fmla="*/ 269 w 361"/>
                <a:gd name="T5" fmla="*/ 606 h 628"/>
                <a:gd name="T6" fmla="*/ 240 w 361"/>
                <a:gd name="T7" fmla="*/ 619 h 628"/>
                <a:gd name="T8" fmla="*/ 210 w 361"/>
                <a:gd name="T9" fmla="*/ 626 h 628"/>
                <a:gd name="T10" fmla="*/ 177 w 361"/>
                <a:gd name="T11" fmla="*/ 628 h 628"/>
                <a:gd name="T12" fmla="*/ 107 w 361"/>
                <a:gd name="T13" fmla="*/ 628 h 628"/>
                <a:gd name="T14" fmla="*/ 87 w 361"/>
                <a:gd name="T15" fmla="*/ 626 h 628"/>
                <a:gd name="T16" fmla="*/ 65 w 361"/>
                <a:gd name="T17" fmla="*/ 620 h 628"/>
                <a:gd name="T18" fmla="*/ 45 w 361"/>
                <a:gd name="T19" fmla="*/ 613 h 628"/>
                <a:gd name="T20" fmla="*/ 27 w 361"/>
                <a:gd name="T21" fmla="*/ 599 h 628"/>
                <a:gd name="T22" fmla="*/ 13 w 361"/>
                <a:gd name="T23" fmla="*/ 581 h 628"/>
                <a:gd name="T24" fmla="*/ 3 w 361"/>
                <a:gd name="T25" fmla="*/ 557 h 628"/>
                <a:gd name="T26" fmla="*/ 0 w 361"/>
                <a:gd name="T27" fmla="*/ 527 h 628"/>
                <a:gd name="T28" fmla="*/ 0 w 361"/>
                <a:gd name="T29" fmla="*/ 292 h 628"/>
                <a:gd name="T30" fmla="*/ 3 w 361"/>
                <a:gd name="T31" fmla="*/ 259 h 628"/>
                <a:gd name="T32" fmla="*/ 13 w 361"/>
                <a:gd name="T33" fmla="*/ 232 h 628"/>
                <a:gd name="T34" fmla="*/ 27 w 361"/>
                <a:gd name="T35" fmla="*/ 211 h 628"/>
                <a:gd name="T36" fmla="*/ 45 w 361"/>
                <a:gd name="T37" fmla="*/ 193 h 628"/>
                <a:gd name="T38" fmla="*/ 69 w 361"/>
                <a:gd name="T39" fmla="*/ 180 h 628"/>
                <a:gd name="T40" fmla="*/ 96 w 361"/>
                <a:gd name="T41" fmla="*/ 171 h 628"/>
                <a:gd name="T42" fmla="*/ 126 w 361"/>
                <a:gd name="T43" fmla="*/ 169 h 628"/>
                <a:gd name="T44" fmla="*/ 190 w 361"/>
                <a:gd name="T45" fmla="*/ 169 h 628"/>
                <a:gd name="T46" fmla="*/ 220 w 361"/>
                <a:gd name="T47" fmla="*/ 171 h 628"/>
                <a:gd name="T48" fmla="*/ 249 w 361"/>
                <a:gd name="T49" fmla="*/ 180 h 628"/>
                <a:gd name="T50" fmla="*/ 275 w 361"/>
                <a:gd name="T51" fmla="*/ 191 h 628"/>
                <a:gd name="T52" fmla="*/ 295 w 361"/>
                <a:gd name="T53" fmla="*/ 207 h 628"/>
                <a:gd name="T54" fmla="*/ 295 w 361"/>
                <a:gd name="T55" fmla="*/ 0 h 628"/>
                <a:gd name="T56" fmla="*/ 361 w 361"/>
                <a:gd name="T57" fmla="*/ 0 h 628"/>
                <a:gd name="T58" fmla="*/ 361 w 361"/>
                <a:gd name="T59" fmla="*/ 617 h 628"/>
                <a:gd name="T60" fmla="*/ 302 w 361"/>
                <a:gd name="T61" fmla="*/ 617 h 628"/>
                <a:gd name="T62" fmla="*/ 295 w 361"/>
                <a:gd name="T63" fmla="*/ 256 h 628"/>
                <a:gd name="T64" fmla="*/ 275 w 361"/>
                <a:gd name="T65" fmla="*/ 247 h 628"/>
                <a:gd name="T66" fmla="*/ 249 w 361"/>
                <a:gd name="T67" fmla="*/ 238 h 628"/>
                <a:gd name="T68" fmla="*/ 219 w 361"/>
                <a:gd name="T69" fmla="*/ 231 h 628"/>
                <a:gd name="T70" fmla="*/ 182 w 361"/>
                <a:gd name="T71" fmla="*/ 229 h 628"/>
                <a:gd name="T72" fmla="*/ 119 w 361"/>
                <a:gd name="T73" fmla="*/ 229 h 628"/>
                <a:gd name="T74" fmla="*/ 108 w 361"/>
                <a:gd name="T75" fmla="*/ 229 h 628"/>
                <a:gd name="T76" fmla="*/ 96 w 361"/>
                <a:gd name="T77" fmla="*/ 232 h 628"/>
                <a:gd name="T78" fmla="*/ 85 w 361"/>
                <a:gd name="T79" fmla="*/ 240 h 628"/>
                <a:gd name="T80" fmla="*/ 76 w 361"/>
                <a:gd name="T81" fmla="*/ 252 h 628"/>
                <a:gd name="T82" fmla="*/ 70 w 361"/>
                <a:gd name="T83" fmla="*/ 268 h 628"/>
                <a:gd name="T84" fmla="*/ 69 w 361"/>
                <a:gd name="T85" fmla="*/ 290 h 628"/>
                <a:gd name="T86" fmla="*/ 69 w 361"/>
                <a:gd name="T87" fmla="*/ 512 h 628"/>
                <a:gd name="T88" fmla="*/ 70 w 361"/>
                <a:gd name="T89" fmla="*/ 534 h 628"/>
                <a:gd name="T90" fmla="*/ 78 w 361"/>
                <a:gd name="T91" fmla="*/ 550 h 628"/>
                <a:gd name="T92" fmla="*/ 88 w 361"/>
                <a:gd name="T93" fmla="*/ 559 h 628"/>
                <a:gd name="T94" fmla="*/ 103 w 361"/>
                <a:gd name="T95" fmla="*/ 564 h 628"/>
                <a:gd name="T96" fmla="*/ 116 w 361"/>
                <a:gd name="T97" fmla="*/ 566 h 628"/>
                <a:gd name="T98" fmla="*/ 130 w 361"/>
                <a:gd name="T99" fmla="*/ 566 h 628"/>
                <a:gd name="T100" fmla="*/ 181 w 361"/>
                <a:gd name="T101" fmla="*/ 566 h 628"/>
                <a:gd name="T102" fmla="*/ 220 w 361"/>
                <a:gd name="T103" fmla="*/ 564 h 628"/>
                <a:gd name="T104" fmla="*/ 251 w 361"/>
                <a:gd name="T105" fmla="*/ 561 h 628"/>
                <a:gd name="T106" fmla="*/ 276 w 361"/>
                <a:gd name="T107" fmla="*/ 555 h 628"/>
                <a:gd name="T108" fmla="*/ 295 w 361"/>
                <a:gd name="T109" fmla="*/ 552 h 628"/>
                <a:gd name="T110" fmla="*/ 295 w 361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sp>
        <p:nvSpPr>
          <p:cNvPr id="39024" name="Rectangle 112"/>
          <p:cNvSpPr>
            <a:spLocks noGrp="1" noChangeArrowheads="1"/>
          </p:cNvSpPr>
          <p:nvPr>
            <p:ph type="ctrTitle" sz="quarter"/>
          </p:nvPr>
        </p:nvSpPr>
        <p:spPr>
          <a:xfrm>
            <a:off x="1079999" y="2700000"/>
            <a:ext cx="6840000" cy="1494000"/>
          </a:xfrm>
        </p:spPr>
        <p:txBody>
          <a:bodyPr anchor="b" anchorCtr="0"/>
          <a:lstStyle>
            <a:lvl1pPr>
              <a:lnSpc>
                <a:spcPct val="100000"/>
              </a:lnSpc>
              <a:spcAft>
                <a:spcPct val="20000"/>
              </a:spcAft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da-DK" altLang="da-DK" noProof="0" dirty="0"/>
          </a:p>
        </p:txBody>
      </p:sp>
      <p:sp>
        <p:nvSpPr>
          <p:cNvPr id="28" name="Rectangle 7"/>
          <p:cNvSpPr txBox="1">
            <a:spLocks noChangeArrowheads="1"/>
          </p:cNvSpPr>
          <p:nvPr userDrawn="1"/>
        </p:nvSpPr>
        <p:spPr bwMode="auto">
          <a:xfrm>
            <a:off x="6645600" y="6543064"/>
            <a:ext cx="23241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a-DK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b="1" kern="1200">
                <a:solidFill>
                  <a:schemeClr val="accent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fld id="{72D44990-1282-4960-A3C7-978D7B9C46E4}" type="slidenum">
              <a:rPr lang="da-DK" altLang="da-DK" b="0" smtClean="0">
                <a:solidFill>
                  <a:srgbClr val="84715E"/>
                </a:solidFill>
              </a:rPr>
              <a:pPr/>
              <a:t>‹nr.›</a:t>
            </a:fld>
            <a:r>
              <a:rPr lang="da-DK" altLang="da-DK" b="0" dirty="0">
                <a:solidFill>
                  <a:srgbClr val="84715E"/>
                </a:solidFill>
              </a:rPr>
              <a:t>  ▪  Regionshospitalet Randers</a:t>
            </a:r>
          </a:p>
        </p:txBody>
      </p:sp>
      <p:cxnSp>
        <p:nvCxnSpPr>
          <p:cNvPr id="29" name="Lige forbindelse 28"/>
          <p:cNvCxnSpPr/>
          <p:nvPr userDrawn="1"/>
        </p:nvCxnSpPr>
        <p:spPr bwMode="auto">
          <a:xfrm>
            <a:off x="180000" y="6480000"/>
            <a:ext cx="878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99003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Rectangle 1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80000" y="4320000"/>
            <a:ext cx="6840000" cy="719138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pPr lvl="0"/>
            <a:endParaRPr lang="da-DK" altLang="da-DK" noProof="0" dirty="0"/>
          </a:p>
        </p:txBody>
      </p:sp>
      <p:pic>
        <p:nvPicPr>
          <p:cNvPr id="5" name="Billede 4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82" y="5550195"/>
            <a:ext cx="1245295" cy="951069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 userDrawn="1"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84285" y="1562839"/>
            <a:ext cx="1689092" cy="115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53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-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 bwMode="auto">
          <a:xfrm>
            <a:off x="180000" y="792000"/>
            <a:ext cx="8784000" cy="5688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grpSp>
        <p:nvGrpSpPr>
          <p:cNvPr id="31" name="Group 131"/>
          <p:cNvGrpSpPr>
            <a:grpSpLocks noChangeAspect="1"/>
          </p:cNvGrpSpPr>
          <p:nvPr userDrawn="1"/>
        </p:nvGrpSpPr>
        <p:grpSpPr bwMode="auto">
          <a:xfrm>
            <a:off x="7877175" y="196850"/>
            <a:ext cx="1071563" cy="520700"/>
            <a:chOff x="2425" y="7208"/>
            <a:chExt cx="7069" cy="3441"/>
          </a:xfrm>
        </p:grpSpPr>
        <p:sp>
          <p:nvSpPr>
            <p:cNvPr id="32" name="Freeform 132"/>
            <p:cNvSpPr>
              <a:spLocks noChangeAspect="1"/>
            </p:cNvSpPr>
            <p:nvPr/>
          </p:nvSpPr>
          <p:spPr bwMode="auto">
            <a:xfrm>
              <a:off x="2425" y="7789"/>
              <a:ext cx="2751" cy="1753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410 w 2751"/>
                <a:gd name="T55" fmla="*/ 1753 h 1753"/>
                <a:gd name="T56" fmla="*/ 1710 w 2751"/>
                <a:gd name="T57" fmla="*/ 1750 h 1753"/>
                <a:gd name="T58" fmla="*/ 1746 w 2751"/>
                <a:gd name="T59" fmla="*/ 1730 h 1753"/>
                <a:gd name="T60" fmla="*/ 1750 w 2751"/>
                <a:gd name="T61" fmla="*/ 404 h 1753"/>
                <a:gd name="T62" fmla="*/ 1777 w 2751"/>
                <a:gd name="T63" fmla="*/ 370 h 1753"/>
                <a:gd name="T64" fmla="*/ 1837 w 2751"/>
                <a:gd name="T65" fmla="*/ 362 h 1753"/>
                <a:gd name="T66" fmla="*/ 1963 w 2751"/>
                <a:gd name="T67" fmla="*/ 362 h 1753"/>
                <a:gd name="T68" fmla="*/ 2106 w 2751"/>
                <a:gd name="T69" fmla="*/ 373 h 1753"/>
                <a:gd name="T70" fmla="*/ 2193 w 2751"/>
                <a:gd name="T71" fmla="*/ 411 h 1753"/>
                <a:gd name="T72" fmla="*/ 2241 w 2751"/>
                <a:gd name="T73" fmla="*/ 496 h 1753"/>
                <a:gd name="T74" fmla="*/ 2251 w 2751"/>
                <a:gd name="T75" fmla="*/ 1474 h 1753"/>
                <a:gd name="T76" fmla="*/ 2258 w 2751"/>
                <a:gd name="T77" fmla="*/ 1602 h 1753"/>
                <a:gd name="T78" fmla="*/ 2292 w 2751"/>
                <a:gd name="T79" fmla="*/ 1690 h 1753"/>
                <a:gd name="T80" fmla="*/ 2375 w 2751"/>
                <a:gd name="T81" fmla="*/ 1739 h 1753"/>
                <a:gd name="T82" fmla="*/ 2536 w 2751"/>
                <a:gd name="T83" fmla="*/ 1753 h 1753"/>
                <a:gd name="T84" fmla="*/ 2672 w 2751"/>
                <a:gd name="T85" fmla="*/ 1752 h 1753"/>
                <a:gd name="T86" fmla="*/ 2728 w 2751"/>
                <a:gd name="T87" fmla="*/ 1746 h 1753"/>
                <a:gd name="T88" fmla="*/ 2750 w 2751"/>
                <a:gd name="T89" fmla="*/ 1710 h 1753"/>
                <a:gd name="T90" fmla="*/ 2751 w 2751"/>
                <a:gd name="T91" fmla="*/ 1642 h 1753"/>
                <a:gd name="T92" fmla="*/ 2751 w 2751"/>
                <a:gd name="T93" fmla="*/ 1486 h 1753"/>
                <a:gd name="T94" fmla="*/ 2751 w 2751"/>
                <a:gd name="T95" fmla="*/ 1272 h 1753"/>
                <a:gd name="T96" fmla="*/ 2751 w 2751"/>
                <a:gd name="T97" fmla="*/ 1030 h 1753"/>
                <a:gd name="T98" fmla="*/ 2750 w 2751"/>
                <a:gd name="T99" fmla="*/ 792 h 1753"/>
                <a:gd name="T100" fmla="*/ 2750 w 2751"/>
                <a:gd name="T101" fmla="*/ 534 h 1753"/>
                <a:gd name="T102" fmla="*/ 2731 w 2751"/>
                <a:gd name="T103" fmla="*/ 324 h 1753"/>
                <a:gd name="T104" fmla="*/ 2681 w 2751"/>
                <a:gd name="T105" fmla="*/ 184 h 1753"/>
                <a:gd name="T106" fmla="*/ 2578 w 2751"/>
                <a:gd name="T107" fmla="*/ 95 h 1753"/>
                <a:gd name="T108" fmla="*/ 2402 w 2751"/>
                <a:gd name="T109" fmla="*/ 47 h 1753"/>
                <a:gd name="T110" fmla="*/ 2137 w 2751"/>
                <a:gd name="T111" fmla="*/ 21 h 1753"/>
                <a:gd name="T112" fmla="*/ 1770 w 2751"/>
                <a:gd name="T113" fmla="*/ 7 h 1753"/>
                <a:gd name="T114" fmla="*/ 1347 w 2751"/>
                <a:gd name="T115" fmla="*/ 0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3" name="Freeform 133"/>
            <p:cNvSpPr>
              <a:spLocks noChangeAspect="1"/>
            </p:cNvSpPr>
            <p:nvPr/>
          </p:nvSpPr>
          <p:spPr bwMode="auto">
            <a:xfrm>
              <a:off x="5325" y="7808"/>
              <a:ext cx="802" cy="1736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689 h 1736"/>
                <a:gd name="T68" fmla="*/ 303 w 802"/>
                <a:gd name="T69" fmla="*/ 1704 h 1736"/>
                <a:gd name="T70" fmla="*/ 311 w 802"/>
                <a:gd name="T71" fmla="*/ 1716 h 1736"/>
                <a:gd name="T72" fmla="*/ 323 w 802"/>
                <a:gd name="T73" fmla="*/ 1725 h 1736"/>
                <a:gd name="T74" fmla="*/ 341 w 802"/>
                <a:gd name="T75" fmla="*/ 1731 h 1736"/>
                <a:gd name="T76" fmla="*/ 444 w 802"/>
                <a:gd name="T77" fmla="*/ 1734 h 1736"/>
                <a:gd name="T78" fmla="*/ 549 w 802"/>
                <a:gd name="T79" fmla="*/ 1736 h 1736"/>
                <a:gd name="T80" fmla="*/ 658 w 802"/>
                <a:gd name="T81" fmla="*/ 1734 h 1736"/>
                <a:gd name="T82" fmla="*/ 764 w 802"/>
                <a:gd name="T83" fmla="*/ 1731 h 1736"/>
                <a:gd name="T84" fmla="*/ 782 w 802"/>
                <a:gd name="T85" fmla="*/ 1725 h 1736"/>
                <a:gd name="T86" fmla="*/ 795 w 802"/>
                <a:gd name="T87" fmla="*/ 1716 h 1736"/>
                <a:gd name="T88" fmla="*/ 801 w 802"/>
                <a:gd name="T89" fmla="*/ 1704 h 1736"/>
                <a:gd name="T90" fmla="*/ 802 w 802"/>
                <a:gd name="T91" fmla="*/ 1689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4" name="Freeform 134"/>
            <p:cNvSpPr>
              <a:spLocks noChangeAspect="1" noEditPoints="1"/>
            </p:cNvSpPr>
            <p:nvPr/>
          </p:nvSpPr>
          <p:spPr bwMode="auto">
            <a:xfrm>
              <a:off x="6435" y="7208"/>
              <a:ext cx="3059" cy="2349"/>
            </a:xfrm>
            <a:custGeom>
              <a:avLst/>
              <a:gdLst>
                <a:gd name="T0" fmla="*/ 2887 w 3059"/>
                <a:gd name="T1" fmla="*/ 2114 h 2349"/>
                <a:gd name="T2" fmla="*/ 2627 w 3059"/>
                <a:gd name="T3" fmla="*/ 2044 h 2349"/>
                <a:gd name="T4" fmla="*/ 2562 w 3059"/>
                <a:gd name="T5" fmla="*/ 1865 h 2349"/>
                <a:gd name="T6" fmla="*/ 2553 w 3059"/>
                <a:gd name="T7" fmla="*/ 1490 h 2349"/>
                <a:gd name="T8" fmla="*/ 2554 w 3059"/>
                <a:gd name="T9" fmla="*/ 1043 h 2349"/>
                <a:gd name="T10" fmla="*/ 2679 w 3059"/>
                <a:gd name="T11" fmla="*/ 893 h 2349"/>
                <a:gd name="T12" fmla="*/ 2856 w 3059"/>
                <a:gd name="T13" fmla="*/ 842 h 2349"/>
                <a:gd name="T14" fmla="*/ 2914 w 3059"/>
                <a:gd name="T15" fmla="*/ 783 h 2349"/>
                <a:gd name="T16" fmla="*/ 2900 w 3059"/>
                <a:gd name="T17" fmla="*/ 649 h 2349"/>
                <a:gd name="T18" fmla="*/ 2704 w 3059"/>
                <a:gd name="T19" fmla="*/ 619 h 2349"/>
                <a:gd name="T20" fmla="*/ 2522 w 3059"/>
                <a:gd name="T21" fmla="*/ 582 h 2349"/>
                <a:gd name="T22" fmla="*/ 2478 w 3059"/>
                <a:gd name="T23" fmla="*/ 357 h 2349"/>
                <a:gd name="T24" fmla="*/ 2417 w 3059"/>
                <a:gd name="T25" fmla="*/ 220 h 2349"/>
                <a:gd name="T26" fmla="*/ 2166 w 3059"/>
                <a:gd name="T27" fmla="*/ 171 h 2349"/>
                <a:gd name="T28" fmla="*/ 2079 w 3059"/>
                <a:gd name="T29" fmla="*/ 205 h 2349"/>
                <a:gd name="T30" fmla="*/ 2073 w 3059"/>
                <a:gd name="T31" fmla="*/ 342 h 2349"/>
                <a:gd name="T32" fmla="*/ 2070 w 3059"/>
                <a:gd name="T33" fmla="*/ 766 h 2349"/>
                <a:gd name="T34" fmla="*/ 2066 w 3059"/>
                <a:gd name="T35" fmla="*/ 1317 h 2349"/>
                <a:gd name="T36" fmla="*/ 2063 w 3059"/>
                <a:gd name="T37" fmla="*/ 1752 h 2349"/>
                <a:gd name="T38" fmla="*/ 2082 w 3059"/>
                <a:gd name="T39" fmla="*/ 2087 h 2349"/>
                <a:gd name="T40" fmla="*/ 2243 w 3059"/>
                <a:gd name="T41" fmla="*/ 2298 h 2349"/>
                <a:gd name="T42" fmla="*/ 2609 w 3059"/>
                <a:gd name="T43" fmla="*/ 2345 h 2349"/>
                <a:gd name="T44" fmla="*/ 2956 w 3059"/>
                <a:gd name="T45" fmla="*/ 2331 h 2349"/>
                <a:gd name="T46" fmla="*/ 3053 w 3059"/>
                <a:gd name="T47" fmla="*/ 2261 h 2349"/>
                <a:gd name="T48" fmla="*/ 3015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37 w 3059"/>
                <a:gd name="T73" fmla="*/ 2087 h 2349"/>
                <a:gd name="T74" fmla="*/ 1672 w 3059"/>
                <a:gd name="T75" fmla="*/ 2021 h 2349"/>
                <a:gd name="T76" fmla="*/ 1640 w 3059"/>
                <a:gd name="T77" fmla="*/ 1815 h 2349"/>
                <a:gd name="T78" fmla="*/ 1638 w 3059"/>
                <a:gd name="T79" fmla="*/ 1335 h 2349"/>
                <a:gd name="T80" fmla="*/ 1636 w 3059"/>
                <a:gd name="T81" fmla="*/ 734 h 2349"/>
                <a:gd name="T82" fmla="*/ 1632 w 3059"/>
                <a:gd name="T83" fmla="*/ 270 h 2349"/>
                <a:gd name="T84" fmla="*/ 1621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911 w 3059"/>
                <a:gd name="T119" fmla="*/ 2333 h 2349"/>
                <a:gd name="T120" fmla="*/ 1941 w 3059"/>
                <a:gd name="T121" fmla="*/ 2233 h 2349"/>
                <a:gd name="T122" fmla="*/ 1941 w 3059"/>
                <a:gd name="T123" fmla="*/ 2123 h 2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5" name="Freeform 135"/>
            <p:cNvSpPr>
              <a:spLocks noChangeAspect="1"/>
            </p:cNvSpPr>
            <p:nvPr/>
          </p:nvSpPr>
          <p:spPr bwMode="auto">
            <a:xfrm>
              <a:off x="2718" y="10019"/>
              <a:ext cx="258" cy="444"/>
            </a:xfrm>
            <a:custGeom>
              <a:avLst/>
              <a:gdLst>
                <a:gd name="T0" fmla="*/ 202 w 258"/>
                <a:gd name="T1" fmla="*/ 59 h 444"/>
                <a:gd name="T2" fmla="*/ 157 w 258"/>
                <a:gd name="T3" fmla="*/ 61 h 444"/>
                <a:gd name="T4" fmla="*/ 121 w 258"/>
                <a:gd name="T5" fmla="*/ 67 h 444"/>
                <a:gd name="T6" fmla="*/ 92 w 258"/>
                <a:gd name="T7" fmla="*/ 74 h 444"/>
                <a:gd name="T8" fmla="*/ 68 w 258"/>
                <a:gd name="T9" fmla="*/ 83 h 444"/>
                <a:gd name="T10" fmla="*/ 68 w 258"/>
                <a:gd name="T11" fmla="*/ 444 h 444"/>
                <a:gd name="T12" fmla="*/ 0 w 258"/>
                <a:gd name="T13" fmla="*/ 444 h 444"/>
                <a:gd name="T14" fmla="*/ 0 w 258"/>
                <a:gd name="T15" fmla="*/ 5 h 444"/>
                <a:gd name="T16" fmla="*/ 63 w 258"/>
                <a:gd name="T17" fmla="*/ 5 h 444"/>
                <a:gd name="T18" fmla="*/ 66 w 258"/>
                <a:gd name="T19" fmla="*/ 43 h 444"/>
                <a:gd name="T20" fmla="*/ 94 w 258"/>
                <a:gd name="T21" fmla="*/ 25 h 444"/>
                <a:gd name="T22" fmla="*/ 126 w 258"/>
                <a:gd name="T23" fmla="*/ 12 h 444"/>
                <a:gd name="T24" fmla="*/ 160 w 258"/>
                <a:gd name="T25" fmla="*/ 3 h 444"/>
                <a:gd name="T26" fmla="*/ 193 w 258"/>
                <a:gd name="T27" fmla="*/ 0 h 444"/>
                <a:gd name="T28" fmla="*/ 211 w 258"/>
                <a:gd name="T29" fmla="*/ 0 h 444"/>
                <a:gd name="T30" fmla="*/ 235 w 258"/>
                <a:gd name="T31" fmla="*/ 0 h 444"/>
                <a:gd name="T32" fmla="*/ 258 w 258"/>
                <a:gd name="T33" fmla="*/ 3 h 444"/>
                <a:gd name="T34" fmla="*/ 258 w 258"/>
                <a:gd name="T35" fmla="*/ 59 h 444"/>
                <a:gd name="T36" fmla="*/ 202 w 258"/>
                <a:gd name="T37" fmla="*/ 59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6" name="Freeform 136"/>
            <p:cNvSpPr>
              <a:spLocks noChangeAspect="1" noEditPoints="1"/>
            </p:cNvSpPr>
            <p:nvPr/>
          </p:nvSpPr>
          <p:spPr bwMode="auto">
            <a:xfrm>
              <a:off x="3028" y="10015"/>
              <a:ext cx="367" cy="459"/>
            </a:xfrm>
            <a:custGeom>
              <a:avLst/>
              <a:gdLst>
                <a:gd name="T0" fmla="*/ 308 w 367"/>
                <a:gd name="T1" fmla="*/ 240 h 459"/>
                <a:gd name="T2" fmla="*/ 67 w 367"/>
                <a:gd name="T3" fmla="*/ 240 h 459"/>
                <a:gd name="T4" fmla="*/ 67 w 367"/>
                <a:gd name="T5" fmla="*/ 320 h 459"/>
                <a:gd name="T6" fmla="*/ 69 w 367"/>
                <a:gd name="T7" fmla="*/ 345 h 459"/>
                <a:gd name="T8" fmla="*/ 75 w 367"/>
                <a:gd name="T9" fmla="*/ 365 h 459"/>
                <a:gd name="T10" fmla="*/ 85 w 367"/>
                <a:gd name="T11" fmla="*/ 381 h 459"/>
                <a:gd name="T12" fmla="*/ 102 w 367"/>
                <a:gd name="T13" fmla="*/ 392 h 459"/>
                <a:gd name="T14" fmla="*/ 125 w 367"/>
                <a:gd name="T15" fmla="*/ 399 h 459"/>
                <a:gd name="T16" fmla="*/ 154 w 367"/>
                <a:gd name="T17" fmla="*/ 401 h 459"/>
                <a:gd name="T18" fmla="*/ 355 w 367"/>
                <a:gd name="T19" fmla="*/ 401 h 459"/>
                <a:gd name="T20" fmla="*/ 355 w 367"/>
                <a:gd name="T21" fmla="*/ 433 h 459"/>
                <a:gd name="T22" fmla="*/ 339 w 367"/>
                <a:gd name="T23" fmla="*/ 444 h 459"/>
                <a:gd name="T24" fmla="*/ 317 w 367"/>
                <a:gd name="T25" fmla="*/ 451 h 459"/>
                <a:gd name="T26" fmla="*/ 293 w 367"/>
                <a:gd name="T27" fmla="*/ 457 h 459"/>
                <a:gd name="T28" fmla="*/ 266 w 367"/>
                <a:gd name="T29" fmla="*/ 459 h 459"/>
                <a:gd name="T30" fmla="*/ 152 w 367"/>
                <a:gd name="T31" fmla="*/ 459 h 459"/>
                <a:gd name="T32" fmla="*/ 123 w 367"/>
                <a:gd name="T33" fmla="*/ 457 h 459"/>
                <a:gd name="T34" fmla="*/ 94 w 367"/>
                <a:gd name="T35" fmla="*/ 451 h 459"/>
                <a:gd name="T36" fmla="*/ 69 w 367"/>
                <a:gd name="T37" fmla="*/ 441 h 459"/>
                <a:gd name="T38" fmla="*/ 46 w 367"/>
                <a:gd name="T39" fmla="*/ 426 h 459"/>
                <a:gd name="T40" fmla="*/ 28 w 367"/>
                <a:gd name="T41" fmla="*/ 408 h 459"/>
                <a:gd name="T42" fmla="*/ 13 w 367"/>
                <a:gd name="T43" fmla="*/ 383 h 459"/>
                <a:gd name="T44" fmla="*/ 2 w 367"/>
                <a:gd name="T45" fmla="*/ 352 h 459"/>
                <a:gd name="T46" fmla="*/ 0 w 367"/>
                <a:gd name="T47" fmla="*/ 316 h 459"/>
                <a:gd name="T48" fmla="*/ 0 w 367"/>
                <a:gd name="T49" fmla="*/ 152 h 459"/>
                <a:gd name="T50" fmla="*/ 2 w 367"/>
                <a:gd name="T51" fmla="*/ 114 h 459"/>
                <a:gd name="T52" fmla="*/ 10 w 367"/>
                <a:gd name="T53" fmla="*/ 83 h 459"/>
                <a:gd name="T54" fmla="*/ 22 w 367"/>
                <a:gd name="T55" fmla="*/ 58 h 459"/>
                <a:gd name="T56" fmla="*/ 38 w 367"/>
                <a:gd name="T57" fmla="*/ 3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35 h 459"/>
                <a:gd name="T80" fmla="*/ 346 w 367"/>
                <a:gd name="T81" fmla="*/ 54 h 459"/>
                <a:gd name="T82" fmla="*/ 357 w 367"/>
                <a:gd name="T83" fmla="*/ 78 h 459"/>
                <a:gd name="T84" fmla="*/ 366 w 367"/>
                <a:gd name="T85" fmla="*/ 107 h 459"/>
                <a:gd name="T86" fmla="*/ 367 w 367"/>
                <a:gd name="T87" fmla="*/ 143 h 459"/>
                <a:gd name="T88" fmla="*/ 367 w 367"/>
                <a:gd name="T89" fmla="*/ 231 h 459"/>
                <a:gd name="T90" fmla="*/ 308 w 367"/>
                <a:gd name="T91" fmla="*/ 240 h 459"/>
                <a:gd name="T92" fmla="*/ 302 w 367"/>
                <a:gd name="T93" fmla="*/ 128 h 459"/>
                <a:gd name="T94" fmla="*/ 299 w 367"/>
                <a:gd name="T95" fmla="*/ 103 h 459"/>
                <a:gd name="T96" fmla="*/ 292 w 367"/>
                <a:gd name="T97" fmla="*/ 83 h 459"/>
                <a:gd name="T98" fmla="*/ 279 w 367"/>
                <a:gd name="T99" fmla="*/ 71 h 459"/>
                <a:gd name="T100" fmla="*/ 263 w 367"/>
                <a:gd name="T101" fmla="*/ 62 h 459"/>
                <a:gd name="T102" fmla="*/ 241 w 367"/>
                <a:gd name="T103" fmla="*/ 56 h 459"/>
                <a:gd name="T104" fmla="*/ 216 w 367"/>
                <a:gd name="T105" fmla="*/ 56 h 459"/>
                <a:gd name="T106" fmla="*/ 154 w 367"/>
                <a:gd name="T107" fmla="*/ 56 h 459"/>
                <a:gd name="T108" fmla="*/ 125 w 367"/>
                <a:gd name="T109" fmla="*/ 58 h 459"/>
                <a:gd name="T110" fmla="*/ 104 w 367"/>
                <a:gd name="T111" fmla="*/ 65 h 459"/>
                <a:gd name="T112" fmla="*/ 87 w 367"/>
                <a:gd name="T113" fmla="*/ 76 h 459"/>
                <a:gd name="T114" fmla="*/ 76 w 367"/>
                <a:gd name="T115" fmla="*/ 92 h 459"/>
                <a:gd name="T116" fmla="*/ 69 w 367"/>
                <a:gd name="T117" fmla="*/ 114 h 459"/>
                <a:gd name="T118" fmla="*/ 67 w 367"/>
                <a:gd name="T119" fmla="*/ 137 h 459"/>
                <a:gd name="T120" fmla="*/ 67 w 367"/>
                <a:gd name="T121" fmla="*/ 190 h 459"/>
                <a:gd name="T122" fmla="*/ 302 w 367"/>
                <a:gd name="T123" fmla="*/ 190 h 459"/>
                <a:gd name="T124" fmla="*/ 302 w 367"/>
                <a:gd name="T125" fmla="*/ 128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7" name="Freeform 137"/>
            <p:cNvSpPr>
              <a:spLocks noChangeAspect="1" noEditPoints="1"/>
            </p:cNvSpPr>
            <p:nvPr/>
          </p:nvSpPr>
          <p:spPr bwMode="auto">
            <a:xfrm>
              <a:off x="3509" y="10015"/>
              <a:ext cx="362" cy="634"/>
            </a:xfrm>
            <a:custGeom>
              <a:avLst/>
              <a:gdLst>
                <a:gd name="T0" fmla="*/ 111 w 362"/>
                <a:gd name="T1" fmla="*/ 634 h 634"/>
                <a:gd name="T2" fmla="*/ 71 w 362"/>
                <a:gd name="T3" fmla="*/ 632 h 634"/>
                <a:gd name="T4" fmla="*/ 29 w 362"/>
                <a:gd name="T5" fmla="*/ 623 h 634"/>
                <a:gd name="T6" fmla="*/ 13 w 362"/>
                <a:gd name="T7" fmla="*/ 574 h 634"/>
                <a:gd name="T8" fmla="*/ 248 w 362"/>
                <a:gd name="T9" fmla="*/ 570 h 634"/>
                <a:gd name="T10" fmla="*/ 282 w 362"/>
                <a:gd name="T11" fmla="*/ 545 h 634"/>
                <a:gd name="T12" fmla="*/ 293 w 362"/>
                <a:gd name="T13" fmla="*/ 495 h 634"/>
                <a:gd name="T14" fmla="*/ 268 w 362"/>
                <a:gd name="T15" fmla="*/ 417 h 634"/>
                <a:gd name="T16" fmla="*/ 210 w 362"/>
                <a:gd name="T17" fmla="*/ 437 h 634"/>
                <a:gd name="T18" fmla="*/ 116 w 362"/>
                <a:gd name="T19" fmla="*/ 439 h 634"/>
                <a:gd name="T20" fmla="*/ 60 w 362"/>
                <a:gd name="T21" fmla="*/ 430 h 634"/>
                <a:gd name="T22" fmla="*/ 22 w 362"/>
                <a:gd name="T23" fmla="*/ 404 h 634"/>
                <a:gd name="T24" fmla="*/ 2 w 362"/>
                <a:gd name="T25" fmla="*/ 361 h 634"/>
                <a:gd name="T26" fmla="*/ 0 w 362"/>
                <a:gd name="T27" fmla="*/ 123 h 634"/>
                <a:gd name="T28" fmla="*/ 13 w 362"/>
                <a:gd name="T29" fmla="*/ 62 h 634"/>
                <a:gd name="T30" fmla="*/ 47 w 362"/>
                <a:gd name="T31" fmla="*/ 22 h 634"/>
                <a:gd name="T32" fmla="*/ 100 w 362"/>
                <a:gd name="T33" fmla="*/ 2 h 634"/>
                <a:gd name="T34" fmla="*/ 197 w 362"/>
                <a:gd name="T35" fmla="*/ 0 h 634"/>
                <a:gd name="T36" fmla="*/ 254 w 362"/>
                <a:gd name="T37" fmla="*/ 11 h 634"/>
                <a:gd name="T38" fmla="*/ 299 w 362"/>
                <a:gd name="T39" fmla="*/ 44 h 634"/>
                <a:gd name="T40" fmla="*/ 362 w 362"/>
                <a:gd name="T41" fmla="*/ 9 h 634"/>
                <a:gd name="T42" fmla="*/ 358 w 362"/>
                <a:gd name="T43" fmla="*/ 529 h 634"/>
                <a:gd name="T44" fmla="*/ 333 w 362"/>
                <a:gd name="T45" fmla="*/ 588 h 634"/>
                <a:gd name="T46" fmla="*/ 284 w 362"/>
                <a:gd name="T47" fmla="*/ 623 h 634"/>
                <a:gd name="T48" fmla="*/ 214 w 362"/>
                <a:gd name="T49" fmla="*/ 634 h 634"/>
                <a:gd name="T50" fmla="*/ 275 w 362"/>
                <a:gd name="T51" fmla="*/ 78 h 634"/>
                <a:gd name="T52" fmla="*/ 219 w 362"/>
                <a:gd name="T53" fmla="*/ 62 h 634"/>
                <a:gd name="T54" fmla="*/ 120 w 362"/>
                <a:gd name="T55" fmla="*/ 60 h 634"/>
                <a:gd name="T56" fmla="*/ 94 w 362"/>
                <a:gd name="T57" fmla="*/ 63 h 634"/>
                <a:gd name="T58" fmla="*/ 76 w 362"/>
                <a:gd name="T59" fmla="*/ 83 h 634"/>
                <a:gd name="T60" fmla="*/ 67 w 362"/>
                <a:gd name="T61" fmla="*/ 121 h 634"/>
                <a:gd name="T62" fmla="*/ 71 w 362"/>
                <a:gd name="T63" fmla="*/ 345 h 634"/>
                <a:gd name="T64" fmla="*/ 89 w 362"/>
                <a:gd name="T65" fmla="*/ 368 h 634"/>
                <a:gd name="T66" fmla="*/ 116 w 362"/>
                <a:gd name="T67" fmla="*/ 376 h 634"/>
                <a:gd name="T68" fmla="*/ 181 w 362"/>
                <a:gd name="T69" fmla="*/ 377 h 634"/>
                <a:gd name="T70" fmla="*/ 252 w 362"/>
                <a:gd name="T71" fmla="*/ 370 h 634"/>
                <a:gd name="T72" fmla="*/ 293 w 362"/>
                <a:gd name="T73" fmla="*/ 361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" name="Freeform 138"/>
            <p:cNvSpPr>
              <a:spLocks noChangeAspect="1" noEditPoints="1"/>
            </p:cNvSpPr>
            <p:nvPr/>
          </p:nvSpPr>
          <p:spPr bwMode="auto">
            <a:xfrm>
              <a:off x="4019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9" name="Freeform 139"/>
            <p:cNvSpPr>
              <a:spLocks noChangeAspect="1" noEditPoints="1"/>
            </p:cNvSpPr>
            <p:nvPr/>
          </p:nvSpPr>
          <p:spPr bwMode="auto">
            <a:xfrm>
              <a:off x="4222" y="10015"/>
              <a:ext cx="378" cy="459"/>
            </a:xfrm>
            <a:custGeom>
              <a:avLst/>
              <a:gdLst>
                <a:gd name="T0" fmla="*/ 235 w 378"/>
                <a:gd name="T1" fmla="*/ 459 h 459"/>
                <a:gd name="T2" fmla="*/ 150 w 378"/>
                <a:gd name="T3" fmla="*/ 459 h 459"/>
                <a:gd name="T4" fmla="*/ 112 w 378"/>
                <a:gd name="T5" fmla="*/ 455 h 459"/>
                <a:gd name="T6" fmla="*/ 79 w 378"/>
                <a:gd name="T7" fmla="*/ 446 h 459"/>
                <a:gd name="T8" fmla="*/ 52 w 378"/>
                <a:gd name="T9" fmla="*/ 431 h 459"/>
                <a:gd name="T10" fmla="*/ 30 w 378"/>
                <a:gd name="T11" fmla="*/ 412 h 459"/>
                <a:gd name="T12" fmla="*/ 14 w 378"/>
                <a:gd name="T13" fmla="*/ 386 h 459"/>
                <a:gd name="T14" fmla="*/ 3 w 378"/>
                <a:gd name="T15" fmla="*/ 354 h 459"/>
                <a:gd name="T16" fmla="*/ 0 w 378"/>
                <a:gd name="T17" fmla="*/ 316 h 459"/>
                <a:gd name="T18" fmla="*/ 0 w 378"/>
                <a:gd name="T19" fmla="*/ 141 h 459"/>
                <a:gd name="T20" fmla="*/ 3 w 378"/>
                <a:gd name="T21" fmla="*/ 105 h 459"/>
                <a:gd name="T22" fmla="*/ 14 w 378"/>
                <a:gd name="T23" fmla="*/ 72 h 459"/>
                <a:gd name="T24" fmla="*/ 30 w 378"/>
                <a:gd name="T25" fmla="*/ 47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35 w 378"/>
                <a:gd name="T35" fmla="*/ 0 h 459"/>
                <a:gd name="T36" fmla="*/ 271 w 378"/>
                <a:gd name="T37" fmla="*/ 4 h 459"/>
                <a:gd name="T38" fmla="*/ 303 w 378"/>
                <a:gd name="T39" fmla="*/ 13 h 459"/>
                <a:gd name="T40" fmla="*/ 331 w 378"/>
                <a:gd name="T41" fmla="*/ 29 h 459"/>
                <a:gd name="T42" fmla="*/ 350 w 378"/>
                <a:gd name="T43" fmla="*/ 51 h 459"/>
                <a:gd name="T44" fmla="*/ 367 w 378"/>
                <a:gd name="T45" fmla="*/ 78 h 459"/>
                <a:gd name="T46" fmla="*/ 376 w 378"/>
                <a:gd name="T47" fmla="*/ 110 h 459"/>
                <a:gd name="T48" fmla="*/ 378 w 378"/>
                <a:gd name="T49" fmla="*/ 146 h 459"/>
                <a:gd name="T50" fmla="*/ 378 w 378"/>
                <a:gd name="T51" fmla="*/ 312 h 459"/>
                <a:gd name="T52" fmla="*/ 376 w 378"/>
                <a:gd name="T53" fmla="*/ 348 h 459"/>
                <a:gd name="T54" fmla="*/ 367 w 378"/>
                <a:gd name="T55" fmla="*/ 381 h 459"/>
                <a:gd name="T56" fmla="*/ 350 w 378"/>
                <a:gd name="T57" fmla="*/ 408 h 459"/>
                <a:gd name="T58" fmla="*/ 331 w 378"/>
                <a:gd name="T59" fmla="*/ 430 h 459"/>
                <a:gd name="T60" fmla="*/ 303 w 378"/>
                <a:gd name="T61" fmla="*/ 446 h 459"/>
                <a:gd name="T62" fmla="*/ 271 w 378"/>
                <a:gd name="T63" fmla="*/ 455 h 459"/>
                <a:gd name="T64" fmla="*/ 235 w 378"/>
                <a:gd name="T65" fmla="*/ 459 h 459"/>
                <a:gd name="T66" fmla="*/ 311 w 378"/>
                <a:gd name="T67" fmla="*/ 134 h 459"/>
                <a:gd name="T68" fmla="*/ 309 w 378"/>
                <a:gd name="T69" fmla="*/ 114 h 459"/>
                <a:gd name="T70" fmla="*/ 303 w 378"/>
                <a:gd name="T71" fmla="*/ 96 h 459"/>
                <a:gd name="T72" fmla="*/ 296 w 378"/>
                <a:gd name="T73" fmla="*/ 78 h 459"/>
                <a:gd name="T74" fmla="*/ 284 w 378"/>
                <a:gd name="T75" fmla="*/ 65 h 459"/>
                <a:gd name="T76" fmla="*/ 267 w 378"/>
                <a:gd name="T77" fmla="*/ 56 h 459"/>
                <a:gd name="T78" fmla="*/ 246 w 378"/>
                <a:gd name="T79" fmla="*/ 54 h 459"/>
                <a:gd name="T80" fmla="*/ 135 w 378"/>
                <a:gd name="T81" fmla="*/ 54 h 459"/>
                <a:gd name="T82" fmla="*/ 114 w 378"/>
                <a:gd name="T83" fmla="*/ 56 h 459"/>
                <a:gd name="T84" fmla="*/ 97 w 378"/>
                <a:gd name="T85" fmla="*/ 65 h 459"/>
                <a:gd name="T86" fmla="*/ 83 w 378"/>
                <a:gd name="T87" fmla="*/ 78 h 459"/>
                <a:gd name="T88" fmla="*/ 74 w 378"/>
                <a:gd name="T89" fmla="*/ 94 h 459"/>
                <a:gd name="T90" fmla="*/ 70 w 378"/>
                <a:gd name="T91" fmla="*/ 112 h 459"/>
                <a:gd name="T92" fmla="*/ 68 w 378"/>
                <a:gd name="T93" fmla="*/ 134 h 459"/>
                <a:gd name="T94" fmla="*/ 68 w 378"/>
                <a:gd name="T95" fmla="*/ 323 h 459"/>
                <a:gd name="T96" fmla="*/ 70 w 378"/>
                <a:gd name="T97" fmla="*/ 345 h 459"/>
                <a:gd name="T98" fmla="*/ 74 w 378"/>
                <a:gd name="T99" fmla="*/ 365 h 459"/>
                <a:gd name="T100" fmla="*/ 83 w 378"/>
                <a:gd name="T101" fmla="*/ 381 h 459"/>
                <a:gd name="T102" fmla="*/ 97 w 378"/>
                <a:gd name="T103" fmla="*/ 394 h 459"/>
                <a:gd name="T104" fmla="*/ 114 w 378"/>
                <a:gd name="T105" fmla="*/ 401 h 459"/>
                <a:gd name="T106" fmla="*/ 135 w 378"/>
                <a:gd name="T107" fmla="*/ 404 h 459"/>
                <a:gd name="T108" fmla="*/ 246 w 378"/>
                <a:gd name="T109" fmla="*/ 404 h 459"/>
                <a:gd name="T110" fmla="*/ 267 w 378"/>
                <a:gd name="T111" fmla="*/ 401 h 459"/>
                <a:gd name="T112" fmla="*/ 284 w 378"/>
                <a:gd name="T113" fmla="*/ 392 h 459"/>
                <a:gd name="T114" fmla="*/ 296 w 378"/>
                <a:gd name="T115" fmla="*/ 379 h 459"/>
                <a:gd name="T116" fmla="*/ 303 w 378"/>
                <a:gd name="T117" fmla="*/ 363 h 459"/>
                <a:gd name="T118" fmla="*/ 309 w 378"/>
                <a:gd name="T119" fmla="*/ 345 h 459"/>
                <a:gd name="T120" fmla="*/ 311 w 378"/>
                <a:gd name="T121" fmla="*/ 325 h 459"/>
                <a:gd name="T122" fmla="*/ 311 w 378"/>
                <a:gd name="T123" fmla="*/ 13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0" name="Freeform 140"/>
            <p:cNvSpPr>
              <a:spLocks noChangeAspect="1"/>
            </p:cNvSpPr>
            <p:nvPr/>
          </p:nvSpPr>
          <p:spPr bwMode="auto">
            <a:xfrm>
              <a:off x="4721" y="10015"/>
              <a:ext cx="361" cy="448"/>
            </a:xfrm>
            <a:custGeom>
              <a:avLst/>
              <a:gdLst>
                <a:gd name="T0" fmla="*/ 293 w 361"/>
                <a:gd name="T1" fmla="*/ 448 h 448"/>
                <a:gd name="T2" fmla="*/ 293 w 361"/>
                <a:gd name="T3" fmla="*/ 107 h 448"/>
                <a:gd name="T4" fmla="*/ 289 w 361"/>
                <a:gd name="T5" fmla="*/ 87 h 448"/>
                <a:gd name="T6" fmla="*/ 280 w 361"/>
                <a:gd name="T7" fmla="*/ 74 h 448"/>
                <a:gd name="T8" fmla="*/ 267 w 361"/>
                <a:gd name="T9" fmla="*/ 67 h 448"/>
                <a:gd name="T10" fmla="*/ 253 w 361"/>
                <a:gd name="T11" fmla="*/ 62 h 448"/>
                <a:gd name="T12" fmla="*/ 237 w 361"/>
                <a:gd name="T13" fmla="*/ 60 h 448"/>
                <a:gd name="T14" fmla="*/ 168 w 361"/>
                <a:gd name="T15" fmla="*/ 60 h 448"/>
                <a:gd name="T16" fmla="*/ 135 w 361"/>
                <a:gd name="T17" fmla="*/ 62 h 448"/>
                <a:gd name="T18" fmla="*/ 106 w 361"/>
                <a:gd name="T19" fmla="*/ 65 h 448"/>
                <a:gd name="T20" fmla="*/ 83 w 361"/>
                <a:gd name="T21" fmla="*/ 69 h 448"/>
                <a:gd name="T22" fmla="*/ 67 w 361"/>
                <a:gd name="T23" fmla="*/ 72 h 448"/>
                <a:gd name="T24" fmla="*/ 67 w 361"/>
                <a:gd name="T25" fmla="*/ 448 h 448"/>
                <a:gd name="T26" fmla="*/ 0 w 361"/>
                <a:gd name="T27" fmla="*/ 448 h 448"/>
                <a:gd name="T28" fmla="*/ 0 w 361"/>
                <a:gd name="T29" fmla="*/ 9 h 448"/>
                <a:gd name="T30" fmla="*/ 63 w 361"/>
                <a:gd name="T31" fmla="*/ 9 h 448"/>
                <a:gd name="T32" fmla="*/ 67 w 361"/>
                <a:gd name="T33" fmla="*/ 40 h 448"/>
                <a:gd name="T34" fmla="*/ 92 w 361"/>
                <a:gd name="T35" fmla="*/ 22 h 448"/>
                <a:gd name="T36" fmla="*/ 121 w 361"/>
                <a:gd name="T37" fmla="*/ 9 h 448"/>
                <a:gd name="T38" fmla="*/ 152 w 361"/>
                <a:gd name="T39" fmla="*/ 2 h 448"/>
                <a:gd name="T40" fmla="*/ 182 w 361"/>
                <a:gd name="T41" fmla="*/ 0 h 448"/>
                <a:gd name="T42" fmla="*/ 249 w 361"/>
                <a:gd name="T43" fmla="*/ 0 h 448"/>
                <a:gd name="T44" fmla="*/ 275 w 361"/>
                <a:gd name="T45" fmla="*/ 2 h 448"/>
                <a:gd name="T46" fmla="*/ 296 w 361"/>
                <a:gd name="T47" fmla="*/ 6 h 448"/>
                <a:gd name="T48" fmla="*/ 318 w 361"/>
                <a:gd name="T49" fmla="*/ 15 h 448"/>
                <a:gd name="T50" fmla="*/ 334 w 361"/>
                <a:gd name="T51" fmla="*/ 29 h 448"/>
                <a:gd name="T52" fmla="*/ 349 w 361"/>
                <a:gd name="T53" fmla="*/ 47 h 448"/>
                <a:gd name="T54" fmla="*/ 358 w 361"/>
                <a:gd name="T55" fmla="*/ 71 h 448"/>
                <a:gd name="T56" fmla="*/ 361 w 361"/>
                <a:gd name="T57" fmla="*/ 98 h 448"/>
                <a:gd name="T58" fmla="*/ 361 w 361"/>
                <a:gd name="T59" fmla="*/ 448 h 448"/>
                <a:gd name="T60" fmla="*/ 293 w 361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1" name="Freeform 141"/>
            <p:cNvSpPr>
              <a:spLocks noChangeAspect="1"/>
            </p:cNvSpPr>
            <p:nvPr/>
          </p:nvSpPr>
          <p:spPr bwMode="auto">
            <a:xfrm>
              <a:off x="5232" y="10015"/>
              <a:ext cx="608" cy="448"/>
            </a:xfrm>
            <a:custGeom>
              <a:avLst/>
              <a:gdLst>
                <a:gd name="T0" fmla="*/ 541 w 608"/>
                <a:gd name="T1" fmla="*/ 448 h 448"/>
                <a:gd name="T2" fmla="*/ 541 w 608"/>
                <a:gd name="T3" fmla="*/ 107 h 448"/>
                <a:gd name="T4" fmla="*/ 537 w 608"/>
                <a:gd name="T5" fmla="*/ 87 h 448"/>
                <a:gd name="T6" fmla="*/ 528 w 608"/>
                <a:gd name="T7" fmla="*/ 74 h 448"/>
                <a:gd name="T8" fmla="*/ 516 w 608"/>
                <a:gd name="T9" fmla="*/ 67 h 448"/>
                <a:gd name="T10" fmla="*/ 501 w 608"/>
                <a:gd name="T11" fmla="*/ 62 h 448"/>
                <a:gd name="T12" fmla="*/ 485 w 608"/>
                <a:gd name="T13" fmla="*/ 60 h 448"/>
                <a:gd name="T14" fmla="*/ 440 w 608"/>
                <a:gd name="T15" fmla="*/ 60 h 448"/>
                <a:gd name="T16" fmla="*/ 407 w 608"/>
                <a:gd name="T17" fmla="*/ 62 h 448"/>
                <a:gd name="T18" fmla="*/ 378 w 608"/>
                <a:gd name="T19" fmla="*/ 65 h 448"/>
                <a:gd name="T20" fmla="*/ 355 w 608"/>
                <a:gd name="T21" fmla="*/ 69 h 448"/>
                <a:gd name="T22" fmla="*/ 338 w 608"/>
                <a:gd name="T23" fmla="*/ 72 h 448"/>
                <a:gd name="T24" fmla="*/ 338 w 608"/>
                <a:gd name="T25" fmla="*/ 448 h 448"/>
                <a:gd name="T26" fmla="*/ 270 w 608"/>
                <a:gd name="T27" fmla="*/ 448 h 448"/>
                <a:gd name="T28" fmla="*/ 270 w 608"/>
                <a:gd name="T29" fmla="*/ 107 h 448"/>
                <a:gd name="T30" fmla="*/ 268 w 608"/>
                <a:gd name="T31" fmla="*/ 87 h 448"/>
                <a:gd name="T32" fmla="*/ 259 w 608"/>
                <a:gd name="T33" fmla="*/ 74 h 448"/>
                <a:gd name="T34" fmla="*/ 246 w 608"/>
                <a:gd name="T35" fmla="*/ 67 h 448"/>
                <a:gd name="T36" fmla="*/ 230 w 608"/>
                <a:gd name="T37" fmla="*/ 62 h 448"/>
                <a:gd name="T38" fmla="*/ 214 w 608"/>
                <a:gd name="T39" fmla="*/ 60 h 448"/>
                <a:gd name="T40" fmla="*/ 165 w 608"/>
                <a:gd name="T41" fmla="*/ 60 h 448"/>
                <a:gd name="T42" fmla="*/ 127 w 608"/>
                <a:gd name="T43" fmla="*/ 63 h 448"/>
                <a:gd name="T44" fmla="*/ 94 w 608"/>
                <a:gd name="T45" fmla="*/ 67 h 448"/>
                <a:gd name="T46" fmla="*/ 67 w 608"/>
                <a:gd name="T47" fmla="*/ 72 h 448"/>
                <a:gd name="T48" fmla="*/ 67 w 608"/>
                <a:gd name="T49" fmla="*/ 448 h 448"/>
                <a:gd name="T50" fmla="*/ 0 w 608"/>
                <a:gd name="T51" fmla="*/ 448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40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15 w 608"/>
                <a:gd name="T75" fmla="*/ 31 h 448"/>
                <a:gd name="T76" fmla="*/ 328 w 608"/>
                <a:gd name="T77" fmla="*/ 51 h 448"/>
                <a:gd name="T78" fmla="*/ 346 w 608"/>
                <a:gd name="T79" fmla="*/ 33 h 448"/>
                <a:gd name="T80" fmla="*/ 369 w 608"/>
                <a:gd name="T81" fmla="*/ 18 h 448"/>
                <a:gd name="T82" fmla="*/ 396 w 608"/>
                <a:gd name="T83" fmla="*/ 7 h 448"/>
                <a:gd name="T84" fmla="*/ 425 w 608"/>
                <a:gd name="T85" fmla="*/ 2 h 448"/>
                <a:gd name="T86" fmla="*/ 456 w 608"/>
                <a:gd name="T87" fmla="*/ 0 h 448"/>
                <a:gd name="T88" fmla="*/ 498 w 608"/>
                <a:gd name="T89" fmla="*/ 0 h 448"/>
                <a:gd name="T90" fmla="*/ 521 w 608"/>
                <a:gd name="T91" fmla="*/ 2 h 448"/>
                <a:gd name="T92" fmla="*/ 545 w 608"/>
                <a:gd name="T93" fmla="*/ 6 h 448"/>
                <a:gd name="T94" fmla="*/ 564 w 608"/>
                <a:gd name="T95" fmla="*/ 15 h 448"/>
                <a:gd name="T96" fmla="*/ 583 w 608"/>
                <a:gd name="T97" fmla="*/ 29 h 448"/>
                <a:gd name="T98" fmla="*/ 597 w 608"/>
                <a:gd name="T99" fmla="*/ 47 h 448"/>
                <a:gd name="T100" fmla="*/ 604 w 608"/>
                <a:gd name="T101" fmla="*/ 71 h 448"/>
                <a:gd name="T102" fmla="*/ 608 w 608"/>
                <a:gd name="T103" fmla="*/ 98 h 448"/>
                <a:gd name="T104" fmla="*/ 608 w 608"/>
                <a:gd name="T105" fmla="*/ 448 h 448"/>
                <a:gd name="T106" fmla="*/ 541 w 608"/>
                <a:gd name="T107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2" name="Freeform 142"/>
            <p:cNvSpPr>
              <a:spLocks noChangeAspect="1" noEditPoints="1"/>
            </p:cNvSpPr>
            <p:nvPr/>
          </p:nvSpPr>
          <p:spPr bwMode="auto">
            <a:xfrm>
              <a:off x="5986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3" name="Freeform 143"/>
            <p:cNvSpPr>
              <a:spLocks noChangeAspect="1" noEditPoints="1"/>
            </p:cNvSpPr>
            <p:nvPr/>
          </p:nvSpPr>
          <p:spPr bwMode="auto">
            <a:xfrm>
              <a:off x="6182" y="9846"/>
              <a:ext cx="359" cy="628"/>
            </a:xfrm>
            <a:custGeom>
              <a:avLst/>
              <a:gdLst>
                <a:gd name="T0" fmla="*/ 300 w 359"/>
                <a:gd name="T1" fmla="*/ 617 h 628"/>
                <a:gd name="T2" fmla="*/ 294 w 359"/>
                <a:gd name="T3" fmla="*/ 584 h 628"/>
                <a:gd name="T4" fmla="*/ 267 w 359"/>
                <a:gd name="T5" fmla="*/ 606 h 628"/>
                <a:gd name="T6" fmla="*/ 238 w 359"/>
                <a:gd name="T7" fmla="*/ 619 h 628"/>
                <a:gd name="T8" fmla="*/ 207 w 359"/>
                <a:gd name="T9" fmla="*/ 626 h 628"/>
                <a:gd name="T10" fmla="*/ 175 w 359"/>
                <a:gd name="T11" fmla="*/ 628 h 628"/>
                <a:gd name="T12" fmla="*/ 104 w 359"/>
                <a:gd name="T13" fmla="*/ 628 h 628"/>
                <a:gd name="T14" fmla="*/ 85 w 359"/>
                <a:gd name="T15" fmla="*/ 626 h 628"/>
                <a:gd name="T16" fmla="*/ 63 w 359"/>
                <a:gd name="T17" fmla="*/ 620 h 628"/>
                <a:gd name="T18" fmla="*/ 43 w 359"/>
                <a:gd name="T19" fmla="*/ 613 h 628"/>
                <a:gd name="T20" fmla="*/ 25 w 359"/>
                <a:gd name="T21" fmla="*/ 599 h 628"/>
                <a:gd name="T22" fmla="*/ 12 w 359"/>
                <a:gd name="T23" fmla="*/ 581 h 628"/>
                <a:gd name="T24" fmla="*/ 1 w 359"/>
                <a:gd name="T25" fmla="*/ 557 h 628"/>
                <a:gd name="T26" fmla="*/ 0 w 359"/>
                <a:gd name="T27" fmla="*/ 527 h 628"/>
                <a:gd name="T28" fmla="*/ 0 w 359"/>
                <a:gd name="T29" fmla="*/ 292 h 628"/>
                <a:gd name="T30" fmla="*/ 1 w 359"/>
                <a:gd name="T31" fmla="*/ 259 h 628"/>
                <a:gd name="T32" fmla="*/ 10 w 359"/>
                <a:gd name="T33" fmla="*/ 232 h 628"/>
                <a:gd name="T34" fmla="*/ 25 w 359"/>
                <a:gd name="T35" fmla="*/ 211 h 628"/>
                <a:gd name="T36" fmla="*/ 45 w 359"/>
                <a:gd name="T37" fmla="*/ 193 h 628"/>
                <a:gd name="T38" fmla="*/ 68 w 359"/>
                <a:gd name="T39" fmla="*/ 180 h 628"/>
                <a:gd name="T40" fmla="*/ 94 w 359"/>
                <a:gd name="T41" fmla="*/ 171 h 628"/>
                <a:gd name="T42" fmla="*/ 124 w 359"/>
                <a:gd name="T43" fmla="*/ 169 h 628"/>
                <a:gd name="T44" fmla="*/ 188 w 359"/>
                <a:gd name="T45" fmla="*/ 169 h 628"/>
                <a:gd name="T46" fmla="*/ 218 w 359"/>
                <a:gd name="T47" fmla="*/ 171 h 628"/>
                <a:gd name="T48" fmla="*/ 247 w 359"/>
                <a:gd name="T49" fmla="*/ 180 h 628"/>
                <a:gd name="T50" fmla="*/ 273 w 359"/>
                <a:gd name="T51" fmla="*/ 191 h 628"/>
                <a:gd name="T52" fmla="*/ 292 w 359"/>
                <a:gd name="T53" fmla="*/ 207 h 628"/>
                <a:gd name="T54" fmla="*/ 292 w 359"/>
                <a:gd name="T55" fmla="*/ 0 h 628"/>
                <a:gd name="T56" fmla="*/ 359 w 359"/>
                <a:gd name="T57" fmla="*/ 0 h 628"/>
                <a:gd name="T58" fmla="*/ 359 w 359"/>
                <a:gd name="T59" fmla="*/ 617 h 628"/>
                <a:gd name="T60" fmla="*/ 300 w 359"/>
                <a:gd name="T61" fmla="*/ 617 h 628"/>
                <a:gd name="T62" fmla="*/ 292 w 359"/>
                <a:gd name="T63" fmla="*/ 256 h 628"/>
                <a:gd name="T64" fmla="*/ 274 w 359"/>
                <a:gd name="T65" fmla="*/ 247 h 628"/>
                <a:gd name="T66" fmla="*/ 249 w 359"/>
                <a:gd name="T67" fmla="*/ 238 h 628"/>
                <a:gd name="T68" fmla="*/ 217 w 359"/>
                <a:gd name="T69" fmla="*/ 231 h 628"/>
                <a:gd name="T70" fmla="*/ 180 w 359"/>
                <a:gd name="T71" fmla="*/ 229 h 628"/>
                <a:gd name="T72" fmla="*/ 117 w 359"/>
                <a:gd name="T73" fmla="*/ 229 h 628"/>
                <a:gd name="T74" fmla="*/ 106 w 359"/>
                <a:gd name="T75" fmla="*/ 229 h 628"/>
                <a:gd name="T76" fmla="*/ 94 w 359"/>
                <a:gd name="T77" fmla="*/ 232 h 628"/>
                <a:gd name="T78" fmla="*/ 83 w 359"/>
                <a:gd name="T79" fmla="*/ 240 h 628"/>
                <a:gd name="T80" fmla="*/ 74 w 359"/>
                <a:gd name="T81" fmla="*/ 252 h 628"/>
                <a:gd name="T82" fmla="*/ 68 w 359"/>
                <a:gd name="T83" fmla="*/ 268 h 628"/>
                <a:gd name="T84" fmla="*/ 66 w 359"/>
                <a:gd name="T85" fmla="*/ 290 h 628"/>
                <a:gd name="T86" fmla="*/ 66 w 359"/>
                <a:gd name="T87" fmla="*/ 512 h 628"/>
                <a:gd name="T88" fmla="*/ 68 w 359"/>
                <a:gd name="T89" fmla="*/ 534 h 628"/>
                <a:gd name="T90" fmla="*/ 77 w 359"/>
                <a:gd name="T91" fmla="*/ 550 h 628"/>
                <a:gd name="T92" fmla="*/ 88 w 359"/>
                <a:gd name="T93" fmla="*/ 559 h 628"/>
                <a:gd name="T94" fmla="*/ 101 w 359"/>
                <a:gd name="T95" fmla="*/ 564 h 628"/>
                <a:gd name="T96" fmla="*/ 113 w 359"/>
                <a:gd name="T97" fmla="*/ 566 h 628"/>
                <a:gd name="T98" fmla="*/ 128 w 359"/>
                <a:gd name="T99" fmla="*/ 566 h 628"/>
                <a:gd name="T100" fmla="*/ 179 w 359"/>
                <a:gd name="T101" fmla="*/ 566 h 628"/>
                <a:gd name="T102" fmla="*/ 218 w 359"/>
                <a:gd name="T103" fmla="*/ 564 h 628"/>
                <a:gd name="T104" fmla="*/ 249 w 359"/>
                <a:gd name="T105" fmla="*/ 561 h 628"/>
                <a:gd name="T106" fmla="*/ 274 w 359"/>
                <a:gd name="T107" fmla="*/ 555 h 628"/>
                <a:gd name="T108" fmla="*/ 292 w 359"/>
                <a:gd name="T109" fmla="*/ 552 h 628"/>
                <a:gd name="T110" fmla="*/ 292 w 359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4" name="Freeform 144"/>
            <p:cNvSpPr>
              <a:spLocks noChangeAspect="1"/>
            </p:cNvSpPr>
            <p:nvPr/>
          </p:nvSpPr>
          <p:spPr bwMode="auto">
            <a:xfrm>
              <a:off x="6630" y="9905"/>
              <a:ext cx="296" cy="569"/>
            </a:xfrm>
            <a:custGeom>
              <a:avLst/>
              <a:gdLst>
                <a:gd name="T0" fmla="*/ 199 w 296"/>
                <a:gd name="T1" fmla="*/ 569 h 569"/>
                <a:gd name="T2" fmla="*/ 168 w 296"/>
                <a:gd name="T3" fmla="*/ 567 h 569"/>
                <a:gd name="T4" fmla="*/ 141 w 296"/>
                <a:gd name="T5" fmla="*/ 563 h 569"/>
                <a:gd name="T6" fmla="*/ 119 w 296"/>
                <a:gd name="T7" fmla="*/ 554 h 569"/>
                <a:gd name="T8" fmla="*/ 101 w 296"/>
                <a:gd name="T9" fmla="*/ 543 h 569"/>
                <a:gd name="T10" fmla="*/ 89 w 296"/>
                <a:gd name="T11" fmla="*/ 525 h 569"/>
                <a:gd name="T12" fmla="*/ 79 w 296"/>
                <a:gd name="T13" fmla="*/ 504 h 569"/>
                <a:gd name="T14" fmla="*/ 78 w 296"/>
                <a:gd name="T15" fmla="*/ 475 h 569"/>
                <a:gd name="T16" fmla="*/ 78 w 296"/>
                <a:gd name="T17" fmla="*/ 182 h 569"/>
                <a:gd name="T18" fmla="*/ 0 w 296"/>
                <a:gd name="T19" fmla="*/ 182 h 569"/>
                <a:gd name="T20" fmla="*/ 0 w 296"/>
                <a:gd name="T21" fmla="*/ 132 h 569"/>
                <a:gd name="T22" fmla="*/ 78 w 296"/>
                <a:gd name="T23" fmla="*/ 132 h 569"/>
                <a:gd name="T24" fmla="*/ 78 w 296"/>
                <a:gd name="T25" fmla="*/ 9 h 569"/>
                <a:gd name="T26" fmla="*/ 145 w 296"/>
                <a:gd name="T27" fmla="*/ 0 h 569"/>
                <a:gd name="T28" fmla="*/ 145 w 296"/>
                <a:gd name="T29" fmla="*/ 132 h 569"/>
                <a:gd name="T30" fmla="*/ 296 w 296"/>
                <a:gd name="T31" fmla="*/ 132 h 569"/>
                <a:gd name="T32" fmla="*/ 296 w 296"/>
                <a:gd name="T33" fmla="*/ 182 h 569"/>
                <a:gd name="T34" fmla="*/ 145 w 296"/>
                <a:gd name="T35" fmla="*/ 182 h 569"/>
                <a:gd name="T36" fmla="*/ 145 w 296"/>
                <a:gd name="T37" fmla="*/ 464 h 569"/>
                <a:gd name="T38" fmla="*/ 145 w 296"/>
                <a:gd name="T39" fmla="*/ 475 h 569"/>
                <a:gd name="T40" fmla="*/ 146 w 296"/>
                <a:gd name="T41" fmla="*/ 487 h 569"/>
                <a:gd name="T42" fmla="*/ 150 w 296"/>
                <a:gd name="T43" fmla="*/ 496 h 569"/>
                <a:gd name="T44" fmla="*/ 157 w 296"/>
                <a:gd name="T45" fmla="*/ 505 h 569"/>
                <a:gd name="T46" fmla="*/ 170 w 296"/>
                <a:gd name="T47" fmla="*/ 511 h 569"/>
                <a:gd name="T48" fmla="*/ 186 w 296"/>
                <a:gd name="T49" fmla="*/ 513 h 569"/>
                <a:gd name="T50" fmla="*/ 296 w 296"/>
                <a:gd name="T51" fmla="*/ 513 h 569"/>
                <a:gd name="T52" fmla="*/ 296 w 296"/>
                <a:gd name="T53" fmla="*/ 551 h 569"/>
                <a:gd name="T54" fmla="*/ 277 w 296"/>
                <a:gd name="T55" fmla="*/ 558 h 569"/>
                <a:gd name="T56" fmla="*/ 251 w 296"/>
                <a:gd name="T57" fmla="*/ 563 h 569"/>
                <a:gd name="T58" fmla="*/ 224 w 296"/>
                <a:gd name="T59" fmla="*/ 567 h 569"/>
                <a:gd name="T60" fmla="*/ 199 w 296"/>
                <a:gd name="T61" fmla="*/ 569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5" name="Freeform 145"/>
            <p:cNvSpPr>
              <a:spLocks noChangeAspect="1" noEditPoints="1"/>
            </p:cNvSpPr>
            <p:nvPr/>
          </p:nvSpPr>
          <p:spPr bwMode="auto">
            <a:xfrm>
              <a:off x="6923" y="9846"/>
              <a:ext cx="202" cy="803"/>
            </a:xfrm>
            <a:custGeom>
              <a:avLst/>
              <a:gdLst>
                <a:gd name="T0" fmla="*/ 67 w 202"/>
                <a:gd name="T1" fmla="*/ 803 h 803"/>
                <a:gd name="T2" fmla="*/ 56 w 202"/>
                <a:gd name="T3" fmla="*/ 803 h 803"/>
                <a:gd name="T4" fmla="*/ 40 w 202"/>
                <a:gd name="T5" fmla="*/ 801 h 803"/>
                <a:gd name="T6" fmla="*/ 20 w 202"/>
                <a:gd name="T7" fmla="*/ 799 h 803"/>
                <a:gd name="T8" fmla="*/ 0 w 202"/>
                <a:gd name="T9" fmla="*/ 794 h 803"/>
                <a:gd name="T10" fmla="*/ 0 w 202"/>
                <a:gd name="T11" fmla="*/ 747 h 803"/>
                <a:gd name="T12" fmla="*/ 54 w 202"/>
                <a:gd name="T13" fmla="*/ 747 h 803"/>
                <a:gd name="T14" fmla="*/ 78 w 202"/>
                <a:gd name="T15" fmla="*/ 747 h 803"/>
                <a:gd name="T16" fmla="*/ 96 w 202"/>
                <a:gd name="T17" fmla="*/ 743 h 803"/>
                <a:gd name="T18" fmla="*/ 110 w 202"/>
                <a:gd name="T19" fmla="*/ 736 h 803"/>
                <a:gd name="T20" fmla="*/ 121 w 202"/>
                <a:gd name="T21" fmla="*/ 727 h 803"/>
                <a:gd name="T22" fmla="*/ 130 w 202"/>
                <a:gd name="T23" fmla="*/ 711 h 803"/>
                <a:gd name="T24" fmla="*/ 134 w 202"/>
                <a:gd name="T25" fmla="*/ 689 h 803"/>
                <a:gd name="T26" fmla="*/ 135 w 202"/>
                <a:gd name="T27" fmla="*/ 660 h 803"/>
                <a:gd name="T28" fmla="*/ 135 w 202"/>
                <a:gd name="T29" fmla="*/ 178 h 803"/>
                <a:gd name="T30" fmla="*/ 202 w 202"/>
                <a:gd name="T31" fmla="*/ 178 h 803"/>
                <a:gd name="T32" fmla="*/ 202 w 202"/>
                <a:gd name="T33" fmla="*/ 664 h 803"/>
                <a:gd name="T34" fmla="*/ 201 w 202"/>
                <a:gd name="T35" fmla="*/ 700 h 803"/>
                <a:gd name="T36" fmla="*/ 193 w 202"/>
                <a:gd name="T37" fmla="*/ 730 h 803"/>
                <a:gd name="T38" fmla="*/ 181 w 202"/>
                <a:gd name="T39" fmla="*/ 754 h 803"/>
                <a:gd name="T40" fmla="*/ 166 w 202"/>
                <a:gd name="T41" fmla="*/ 772 h 803"/>
                <a:gd name="T42" fmla="*/ 146 w 202"/>
                <a:gd name="T43" fmla="*/ 786 h 803"/>
                <a:gd name="T44" fmla="*/ 123 w 202"/>
                <a:gd name="T45" fmla="*/ 795 h 803"/>
                <a:gd name="T46" fmla="*/ 96 w 202"/>
                <a:gd name="T47" fmla="*/ 801 h 803"/>
                <a:gd name="T48" fmla="*/ 67 w 202"/>
                <a:gd name="T49" fmla="*/ 803 h 803"/>
                <a:gd name="T50" fmla="*/ 135 w 202"/>
                <a:gd name="T51" fmla="*/ 84 h 803"/>
                <a:gd name="T52" fmla="*/ 135 w 202"/>
                <a:gd name="T53" fmla="*/ 0 h 803"/>
                <a:gd name="T54" fmla="*/ 202 w 202"/>
                <a:gd name="T55" fmla="*/ 0 h 803"/>
                <a:gd name="T56" fmla="*/ 202 w 202"/>
                <a:gd name="T57" fmla="*/ 84 h 803"/>
                <a:gd name="T58" fmla="*/ 135 w 202"/>
                <a:gd name="T59" fmla="*/ 84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6" name="Freeform 146"/>
            <p:cNvSpPr>
              <a:spLocks noChangeAspect="1"/>
            </p:cNvSpPr>
            <p:nvPr/>
          </p:nvSpPr>
          <p:spPr bwMode="auto">
            <a:xfrm>
              <a:off x="7221" y="10024"/>
              <a:ext cx="394" cy="617"/>
            </a:xfrm>
            <a:custGeom>
              <a:avLst/>
              <a:gdLst>
                <a:gd name="T0" fmla="*/ 168 w 394"/>
                <a:gd name="T1" fmla="*/ 617 h 617"/>
                <a:gd name="T2" fmla="*/ 103 w 394"/>
                <a:gd name="T3" fmla="*/ 617 h 617"/>
                <a:gd name="T4" fmla="*/ 174 w 394"/>
                <a:gd name="T5" fmla="*/ 432 h 617"/>
                <a:gd name="T6" fmla="*/ 0 w 394"/>
                <a:gd name="T7" fmla="*/ 0 h 617"/>
                <a:gd name="T8" fmla="*/ 72 w 394"/>
                <a:gd name="T9" fmla="*/ 0 h 617"/>
                <a:gd name="T10" fmla="*/ 206 w 394"/>
                <a:gd name="T11" fmla="*/ 345 h 617"/>
                <a:gd name="T12" fmla="*/ 208 w 394"/>
                <a:gd name="T13" fmla="*/ 345 h 617"/>
                <a:gd name="T14" fmla="*/ 329 w 394"/>
                <a:gd name="T15" fmla="*/ 0 h 617"/>
                <a:gd name="T16" fmla="*/ 394 w 394"/>
                <a:gd name="T17" fmla="*/ 0 h 617"/>
                <a:gd name="T18" fmla="*/ 168 w 394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7" name="Rectangle 147"/>
            <p:cNvSpPr>
              <a:spLocks noChangeAspect="1" noChangeArrowheads="1"/>
            </p:cNvSpPr>
            <p:nvPr/>
          </p:nvSpPr>
          <p:spPr bwMode="auto">
            <a:xfrm>
              <a:off x="7709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8" name="Rectangle 148"/>
            <p:cNvSpPr>
              <a:spLocks noChangeAspect="1" noChangeArrowheads="1"/>
            </p:cNvSpPr>
            <p:nvPr/>
          </p:nvSpPr>
          <p:spPr bwMode="auto">
            <a:xfrm>
              <a:off x="7930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9" name="Freeform 149"/>
            <p:cNvSpPr>
              <a:spLocks noChangeAspect="1" noEditPoints="1"/>
            </p:cNvSpPr>
            <p:nvPr/>
          </p:nvSpPr>
          <p:spPr bwMode="auto">
            <a:xfrm>
              <a:off x="8112" y="10015"/>
              <a:ext cx="366" cy="459"/>
            </a:xfrm>
            <a:custGeom>
              <a:avLst/>
              <a:gdLst>
                <a:gd name="T0" fmla="*/ 304 w 366"/>
                <a:gd name="T1" fmla="*/ 439 h 459"/>
                <a:gd name="T2" fmla="*/ 302 w 366"/>
                <a:gd name="T3" fmla="*/ 422 h 459"/>
                <a:gd name="T4" fmla="*/ 299 w 366"/>
                <a:gd name="T5" fmla="*/ 406 h 459"/>
                <a:gd name="T6" fmla="*/ 273 w 366"/>
                <a:gd name="T7" fmla="*/ 437 h 459"/>
                <a:gd name="T8" fmla="*/ 230 w 366"/>
                <a:gd name="T9" fmla="*/ 455 h 459"/>
                <a:gd name="T10" fmla="*/ 114 w 366"/>
                <a:gd name="T11" fmla="*/ 459 h 459"/>
                <a:gd name="T12" fmla="*/ 55 w 366"/>
                <a:gd name="T13" fmla="*/ 446 h 459"/>
                <a:gd name="T14" fmla="*/ 15 w 366"/>
                <a:gd name="T15" fmla="*/ 412 h 459"/>
                <a:gd name="T16" fmla="*/ 0 w 366"/>
                <a:gd name="T17" fmla="*/ 359 h 459"/>
                <a:gd name="T18" fmla="*/ 4 w 366"/>
                <a:gd name="T19" fmla="*/ 276 h 459"/>
                <a:gd name="T20" fmla="*/ 26 w 366"/>
                <a:gd name="T21" fmla="*/ 228 h 459"/>
                <a:gd name="T22" fmla="*/ 67 w 366"/>
                <a:gd name="T23" fmla="*/ 199 h 459"/>
                <a:gd name="T24" fmla="*/ 125 w 366"/>
                <a:gd name="T25" fmla="*/ 190 h 459"/>
                <a:gd name="T26" fmla="*/ 290 w 366"/>
                <a:gd name="T27" fmla="*/ 116 h 459"/>
                <a:gd name="T28" fmla="*/ 281 w 366"/>
                <a:gd name="T29" fmla="*/ 81 h 459"/>
                <a:gd name="T30" fmla="*/ 257 w 366"/>
                <a:gd name="T31" fmla="*/ 65 h 459"/>
                <a:gd name="T32" fmla="*/ 219 w 366"/>
                <a:gd name="T33" fmla="*/ 60 h 459"/>
                <a:gd name="T34" fmla="*/ 29 w 366"/>
                <a:gd name="T35" fmla="*/ 20 h 459"/>
                <a:gd name="T36" fmla="*/ 80 w 366"/>
                <a:gd name="T37" fmla="*/ 4 h 459"/>
                <a:gd name="T38" fmla="*/ 134 w 366"/>
                <a:gd name="T39" fmla="*/ 0 h 459"/>
                <a:gd name="T40" fmla="*/ 254 w 366"/>
                <a:gd name="T41" fmla="*/ 2 h 459"/>
                <a:gd name="T42" fmla="*/ 299 w 366"/>
                <a:gd name="T43" fmla="*/ 13 h 459"/>
                <a:gd name="T44" fmla="*/ 335 w 366"/>
                <a:gd name="T45" fmla="*/ 38 h 459"/>
                <a:gd name="T46" fmla="*/ 353 w 366"/>
                <a:gd name="T47" fmla="*/ 81 h 459"/>
                <a:gd name="T48" fmla="*/ 357 w 366"/>
                <a:gd name="T49" fmla="*/ 303 h 459"/>
                <a:gd name="T50" fmla="*/ 358 w 366"/>
                <a:gd name="T51" fmla="*/ 385 h 459"/>
                <a:gd name="T52" fmla="*/ 366 w 366"/>
                <a:gd name="T53" fmla="*/ 448 h 459"/>
                <a:gd name="T54" fmla="*/ 290 w 366"/>
                <a:gd name="T55" fmla="*/ 240 h 459"/>
                <a:gd name="T56" fmla="*/ 109 w 366"/>
                <a:gd name="T57" fmla="*/ 242 h 459"/>
                <a:gd name="T58" fmla="*/ 78 w 366"/>
                <a:gd name="T59" fmla="*/ 258 h 459"/>
                <a:gd name="T60" fmla="*/ 67 w 366"/>
                <a:gd name="T61" fmla="*/ 298 h 459"/>
                <a:gd name="T62" fmla="*/ 71 w 366"/>
                <a:gd name="T63" fmla="*/ 370 h 459"/>
                <a:gd name="T64" fmla="*/ 93 w 366"/>
                <a:gd name="T65" fmla="*/ 395 h 459"/>
                <a:gd name="T66" fmla="*/ 127 w 366"/>
                <a:gd name="T67" fmla="*/ 403 h 459"/>
                <a:gd name="T68" fmla="*/ 236 w 366"/>
                <a:gd name="T69" fmla="*/ 401 h 459"/>
                <a:gd name="T70" fmla="*/ 266 w 366"/>
                <a:gd name="T71" fmla="*/ 388 h 459"/>
                <a:gd name="T72" fmla="*/ 286 w 366"/>
                <a:gd name="T73" fmla="*/ 356 h 459"/>
                <a:gd name="T74" fmla="*/ 290 w 366"/>
                <a:gd name="T75" fmla="*/ 24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50" name="Freeform 150"/>
            <p:cNvSpPr>
              <a:spLocks noChangeAspect="1"/>
            </p:cNvSpPr>
            <p:nvPr/>
          </p:nvSpPr>
          <p:spPr bwMode="auto">
            <a:xfrm>
              <a:off x="8617" y="10015"/>
              <a:ext cx="360" cy="448"/>
            </a:xfrm>
            <a:custGeom>
              <a:avLst/>
              <a:gdLst>
                <a:gd name="T0" fmla="*/ 293 w 360"/>
                <a:gd name="T1" fmla="*/ 448 h 448"/>
                <a:gd name="T2" fmla="*/ 293 w 360"/>
                <a:gd name="T3" fmla="*/ 107 h 448"/>
                <a:gd name="T4" fmla="*/ 289 w 360"/>
                <a:gd name="T5" fmla="*/ 87 h 448"/>
                <a:gd name="T6" fmla="*/ 280 w 360"/>
                <a:gd name="T7" fmla="*/ 74 h 448"/>
                <a:gd name="T8" fmla="*/ 267 w 360"/>
                <a:gd name="T9" fmla="*/ 67 h 448"/>
                <a:gd name="T10" fmla="*/ 253 w 360"/>
                <a:gd name="T11" fmla="*/ 62 h 448"/>
                <a:gd name="T12" fmla="*/ 237 w 360"/>
                <a:gd name="T13" fmla="*/ 60 h 448"/>
                <a:gd name="T14" fmla="*/ 168 w 360"/>
                <a:gd name="T15" fmla="*/ 60 h 448"/>
                <a:gd name="T16" fmla="*/ 136 w 360"/>
                <a:gd name="T17" fmla="*/ 62 h 448"/>
                <a:gd name="T18" fmla="*/ 107 w 360"/>
                <a:gd name="T19" fmla="*/ 65 h 448"/>
                <a:gd name="T20" fmla="*/ 83 w 360"/>
                <a:gd name="T21" fmla="*/ 69 h 448"/>
                <a:gd name="T22" fmla="*/ 67 w 360"/>
                <a:gd name="T23" fmla="*/ 72 h 448"/>
                <a:gd name="T24" fmla="*/ 67 w 360"/>
                <a:gd name="T25" fmla="*/ 448 h 448"/>
                <a:gd name="T26" fmla="*/ 0 w 360"/>
                <a:gd name="T27" fmla="*/ 448 h 448"/>
                <a:gd name="T28" fmla="*/ 0 w 360"/>
                <a:gd name="T29" fmla="*/ 9 h 448"/>
                <a:gd name="T30" fmla="*/ 63 w 360"/>
                <a:gd name="T31" fmla="*/ 9 h 448"/>
                <a:gd name="T32" fmla="*/ 67 w 360"/>
                <a:gd name="T33" fmla="*/ 40 h 448"/>
                <a:gd name="T34" fmla="*/ 92 w 360"/>
                <a:gd name="T35" fmla="*/ 22 h 448"/>
                <a:gd name="T36" fmla="*/ 121 w 360"/>
                <a:gd name="T37" fmla="*/ 9 h 448"/>
                <a:gd name="T38" fmla="*/ 152 w 360"/>
                <a:gd name="T39" fmla="*/ 2 h 448"/>
                <a:gd name="T40" fmla="*/ 183 w 360"/>
                <a:gd name="T41" fmla="*/ 0 h 448"/>
                <a:gd name="T42" fmla="*/ 249 w 360"/>
                <a:gd name="T43" fmla="*/ 0 h 448"/>
                <a:gd name="T44" fmla="*/ 275 w 360"/>
                <a:gd name="T45" fmla="*/ 2 h 448"/>
                <a:gd name="T46" fmla="*/ 296 w 360"/>
                <a:gd name="T47" fmla="*/ 6 h 448"/>
                <a:gd name="T48" fmla="*/ 318 w 360"/>
                <a:gd name="T49" fmla="*/ 15 h 448"/>
                <a:gd name="T50" fmla="*/ 334 w 360"/>
                <a:gd name="T51" fmla="*/ 29 h 448"/>
                <a:gd name="T52" fmla="*/ 349 w 360"/>
                <a:gd name="T53" fmla="*/ 47 h 448"/>
                <a:gd name="T54" fmla="*/ 358 w 360"/>
                <a:gd name="T55" fmla="*/ 71 h 448"/>
                <a:gd name="T56" fmla="*/ 360 w 360"/>
                <a:gd name="T57" fmla="*/ 98 h 448"/>
                <a:gd name="T58" fmla="*/ 360 w 360"/>
                <a:gd name="T59" fmla="*/ 448 h 448"/>
                <a:gd name="T60" fmla="*/ 293 w 360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51" name="Freeform 151"/>
            <p:cNvSpPr>
              <a:spLocks noChangeAspect="1" noEditPoints="1"/>
            </p:cNvSpPr>
            <p:nvPr/>
          </p:nvSpPr>
          <p:spPr bwMode="auto">
            <a:xfrm>
              <a:off x="9107" y="9846"/>
              <a:ext cx="361" cy="628"/>
            </a:xfrm>
            <a:custGeom>
              <a:avLst/>
              <a:gdLst>
                <a:gd name="T0" fmla="*/ 302 w 361"/>
                <a:gd name="T1" fmla="*/ 617 h 628"/>
                <a:gd name="T2" fmla="*/ 295 w 361"/>
                <a:gd name="T3" fmla="*/ 584 h 628"/>
                <a:gd name="T4" fmla="*/ 269 w 361"/>
                <a:gd name="T5" fmla="*/ 606 h 628"/>
                <a:gd name="T6" fmla="*/ 240 w 361"/>
                <a:gd name="T7" fmla="*/ 619 h 628"/>
                <a:gd name="T8" fmla="*/ 210 w 361"/>
                <a:gd name="T9" fmla="*/ 626 h 628"/>
                <a:gd name="T10" fmla="*/ 177 w 361"/>
                <a:gd name="T11" fmla="*/ 628 h 628"/>
                <a:gd name="T12" fmla="*/ 107 w 361"/>
                <a:gd name="T13" fmla="*/ 628 h 628"/>
                <a:gd name="T14" fmla="*/ 87 w 361"/>
                <a:gd name="T15" fmla="*/ 626 h 628"/>
                <a:gd name="T16" fmla="*/ 65 w 361"/>
                <a:gd name="T17" fmla="*/ 620 h 628"/>
                <a:gd name="T18" fmla="*/ 45 w 361"/>
                <a:gd name="T19" fmla="*/ 613 h 628"/>
                <a:gd name="T20" fmla="*/ 27 w 361"/>
                <a:gd name="T21" fmla="*/ 599 h 628"/>
                <a:gd name="T22" fmla="*/ 13 w 361"/>
                <a:gd name="T23" fmla="*/ 581 h 628"/>
                <a:gd name="T24" fmla="*/ 3 w 361"/>
                <a:gd name="T25" fmla="*/ 557 h 628"/>
                <a:gd name="T26" fmla="*/ 0 w 361"/>
                <a:gd name="T27" fmla="*/ 527 h 628"/>
                <a:gd name="T28" fmla="*/ 0 w 361"/>
                <a:gd name="T29" fmla="*/ 292 h 628"/>
                <a:gd name="T30" fmla="*/ 3 w 361"/>
                <a:gd name="T31" fmla="*/ 259 h 628"/>
                <a:gd name="T32" fmla="*/ 13 w 361"/>
                <a:gd name="T33" fmla="*/ 232 h 628"/>
                <a:gd name="T34" fmla="*/ 27 w 361"/>
                <a:gd name="T35" fmla="*/ 211 h 628"/>
                <a:gd name="T36" fmla="*/ 45 w 361"/>
                <a:gd name="T37" fmla="*/ 193 h 628"/>
                <a:gd name="T38" fmla="*/ 69 w 361"/>
                <a:gd name="T39" fmla="*/ 180 h 628"/>
                <a:gd name="T40" fmla="*/ 96 w 361"/>
                <a:gd name="T41" fmla="*/ 171 h 628"/>
                <a:gd name="T42" fmla="*/ 126 w 361"/>
                <a:gd name="T43" fmla="*/ 169 h 628"/>
                <a:gd name="T44" fmla="*/ 190 w 361"/>
                <a:gd name="T45" fmla="*/ 169 h 628"/>
                <a:gd name="T46" fmla="*/ 220 w 361"/>
                <a:gd name="T47" fmla="*/ 171 h 628"/>
                <a:gd name="T48" fmla="*/ 249 w 361"/>
                <a:gd name="T49" fmla="*/ 180 h 628"/>
                <a:gd name="T50" fmla="*/ 275 w 361"/>
                <a:gd name="T51" fmla="*/ 191 h 628"/>
                <a:gd name="T52" fmla="*/ 295 w 361"/>
                <a:gd name="T53" fmla="*/ 207 h 628"/>
                <a:gd name="T54" fmla="*/ 295 w 361"/>
                <a:gd name="T55" fmla="*/ 0 h 628"/>
                <a:gd name="T56" fmla="*/ 361 w 361"/>
                <a:gd name="T57" fmla="*/ 0 h 628"/>
                <a:gd name="T58" fmla="*/ 361 w 361"/>
                <a:gd name="T59" fmla="*/ 617 h 628"/>
                <a:gd name="T60" fmla="*/ 302 w 361"/>
                <a:gd name="T61" fmla="*/ 617 h 628"/>
                <a:gd name="T62" fmla="*/ 295 w 361"/>
                <a:gd name="T63" fmla="*/ 256 h 628"/>
                <a:gd name="T64" fmla="*/ 275 w 361"/>
                <a:gd name="T65" fmla="*/ 247 h 628"/>
                <a:gd name="T66" fmla="*/ 249 w 361"/>
                <a:gd name="T67" fmla="*/ 238 h 628"/>
                <a:gd name="T68" fmla="*/ 219 w 361"/>
                <a:gd name="T69" fmla="*/ 231 h 628"/>
                <a:gd name="T70" fmla="*/ 182 w 361"/>
                <a:gd name="T71" fmla="*/ 229 h 628"/>
                <a:gd name="T72" fmla="*/ 119 w 361"/>
                <a:gd name="T73" fmla="*/ 229 h 628"/>
                <a:gd name="T74" fmla="*/ 108 w 361"/>
                <a:gd name="T75" fmla="*/ 229 h 628"/>
                <a:gd name="T76" fmla="*/ 96 w 361"/>
                <a:gd name="T77" fmla="*/ 232 h 628"/>
                <a:gd name="T78" fmla="*/ 85 w 361"/>
                <a:gd name="T79" fmla="*/ 240 h 628"/>
                <a:gd name="T80" fmla="*/ 76 w 361"/>
                <a:gd name="T81" fmla="*/ 252 h 628"/>
                <a:gd name="T82" fmla="*/ 70 w 361"/>
                <a:gd name="T83" fmla="*/ 268 h 628"/>
                <a:gd name="T84" fmla="*/ 69 w 361"/>
                <a:gd name="T85" fmla="*/ 290 h 628"/>
                <a:gd name="T86" fmla="*/ 69 w 361"/>
                <a:gd name="T87" fmla="*/ 512 h 628"/>
                <a:gd name="T88" fmla="*/ 70 w 361"/>
                <a:gd name="T89" fmla="*/ 534 h 628"/>
                <a:gd name="T90" fmla="*/ 78 w 361"/>
                <a:gd name="T91" fmla="*/ 550 h 628"/>
                <a:gd name="T92" fmla="*/ 88 w 361"/>
                <a:gd name="T93" fmla="*/ 559 h 628"/>
                <a:gd name="T94" fmla="*/ 103 w 361"/>
                <a:gd name="T95" fmla="*/ 564 h 628"/>
                <a:gd name="T96" fmla="*/ 116 w 361"/>
                <a:gd name="T97" fmla="*/ 566 h 628"/>
                <a:gd name="T98" fmla="*/ 130 w 361"/>
                <a:gd name="T99" fmla="*/ 566 h 628"/>
                <a:gd name="T100" fmla="*/ 181 w 361"/>
                <a:gd name="T101" fmla="*/ 566 h 628"/>
                <a:gd name="T102" fmla="*/ 220 w 361"/>
                <a:gd name="T103" fmla="*/ 564 h 628"/>
                <a:gd name="T104" fmla="*/ 251 w 361"/>
                <a:gd name="T105" fmla="*/ 561 h 628"/>
                <a:gd name="T106" fmla="*/ 276 w 361"/>
                <a:gd name="T107" fmla="*/ 555 h 628"/>
                <a:gd name="T108" fmla="*/ 295 w 361"/>
                <a:gd name="T109" fmla="*/ 552 h 628"/>
                <a:gd name="T110" fmla="*/ 295 w 361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sp>
        <p:nvSpPr>
          <p:cNvPr id="28" name="Rectangle 7"/>
          <p:cNvSpPr txBox="1">
            <a:spLocks noChangeArrowheads="1"/>
          </p:cNvSpPr>
          <p:nvPr userDrawn="1"/>
        </p:nvSpPr>
        <p:spPr bwMode="auto">
          <a:xfrm>
            <a:off x="6645600" y="6543064"/>
            <a:ext cx="23241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a-DK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b="1" kern="1200">
                <a:solidFill>
                  <a:schemeClr val="accent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fld id="{72D44990-1282-4960-A3C7-978D7B9C46E4}" type="slidenum">
              <a:rPr lang="da-DK" altLang="da-DK" b="0" smtClean="0">
                <a:solidFill>
                  <a:srgbClr val="84715E"/>
                </a:solidFill>
              </a:rPr>
              <a:pPr/>
              <a:t>‹nr.›</a:t>
            </a:fld>
            <a:r>
              <a:rPr lang="da-DK" altLang="da-DK" b="0" dirty="0">
                <a:solidFill>
                  <a:srgbClr val="84715E"/>
                </a:solidFill>
              </a:rPr>
              <a:t>  ▪  Regionshospitalet Randers</a:t>
            </a:r>
          </a:p>
        </p:txBody>
      </p:sp>
      <p:cxnSp>
        <p:nvCxnSpPr>
          <p:cNvPr id="29" name="Lige forbindelse 28"/>
          <p:cNvCxnSpPr/>
          <p:nvPr userDrawn="1"/>
        </p:nvCxnSpPr>
        <p:spPr bwMode="auto">
          <a:xfrm>
            <a:off x="180000" y="6480000"/>
            <a:ext cx="878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99003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Rectangle 11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080000" y="5760000"/>
            <a:ext cx="6840000" cy="719138"/>
          </a:xfrm>
        </p:spPr>
        <p:txBody>
          <a:bodyPr anchor="t"/>
          <a:lstStyle>
            <a:lvl1pPr marL="0" indent="0" algn="r">
              <a:buFont typeface="Wingdings" pitchFamily="2" charset="2"/>
              <a:buNone/>
              <a:defRPr lang="da-DK" sz="1600" b="0" i="1" baseline="0" smtClean="0">
                <a:solidFill>
                  <a:srgbClr val="424242"/>
                </a:solidFill>
                <a:effectLst/>
              </a:defRPr>
            </a:lvl1pPr>
          </a:lstStyle>
          <a:p>
            <a:pPr lvl="0"/>
            <a:r>
              <a:rPr lang="da-DK" altLang="da-DK" b="0" i="1" noProof="0" dirty="0">
                <a:solidFill>
                  <a:srgbClr val="424242"/>
                </a:solidFill>
                <a:effectLst/>
                <a:latin typeface="+mj-lt"/>
              </a:rPr>
              <a:t>- citat af</a:t>
            </a:r>
            <a:endParaRPr lang="da-DK" altLang="da-DK" noProof="0" dirty="0"/>
          </a:p>
        </p:txBody>
      </p:sp>
      <p:sp>
        <p:nvSpPr>
          <p:cNvPr id="30" name="Freeform 6"/>
          <p:cNvSpPr>
            <a:spLocks noEditPoints="1"/>
          </p:cNvSpPr>
          <p:nvPr userDrawn="1"/>
        </p:nvSpPr>
        <p:spPr bwMode="auto">
          <a:xfrm>
            <a:off x="1099928" y="2298455"/>
            <a:ext cx="234950" cy="203200"/>
          </a:xfrm>
          <a:custGeom>
            <a:avLst/>
            <a:gdLst>
              <a:gd name="T0" fmla="*/ 64 w 148"/>
              <a:gd name="T1" fmla="*/ 0 h 128"/>
              <a:gd name="T2" fmla="*/ 4 w 148"/>
              <a:gd name="T3" fmla="*/ 0 h 128"/>
              <a:gd name="T4" fmla="*/ 4 w 148"/>
              <a:gd name="T5" fmla="*/ 58 h 128"/>
              <a:gd name="T6" fmla="*/ 32 w 148"/>
              <a:gd name="T7" fmla="*/ 58 h 128"/>
              <a:gd name="T8" fmla="*/ 32 w 148"/>
              <a:gd name="T9" fmla="*/ 58 h 128"/>
              <a:gd name="T10" fmla="*/ 30 w 148"/>
              <a:gd name="T11" fmla="*/ 74 h 128"/>
              <a:gd name="T12" fmla="*/ 28 w 148"/>
              <a:gd name="T13" fmla="*/ 80 h 128"/>
              <a:gd name="T14" fmla="*/ 24 w 148"/>
              <a:gd name="T15" fmla="*/ 86 h 128"/>
              <a:gd name="T16" fmla="*/ 20 w 148"/>
              <a:gd name="T17" fmla="*/ 92 h 128"/>
              <a:gd name="T18" fmla="*/ 14 w 148"/>
              <a:gd name="T19" fmla="*/ 96 h 128"/>
              <a:gd name="T20" fmla="*/ 0 w 148"/>
              <a:gd name="T21" fmla="*/ 104 h 128"/>
              <a:gd name="T22" fmla="*/ 10 w 148"/>
              <a:gd name="T23" fmla="*/ 128 h 128"/>
              <a:gd name="T24" fmla="*/ 10 w 148"/>
              <a:gd name="T25" fmla="*/ 128 h 128"/>
              <a:gd name="T26" fmla="*/ 28 w 148"/>
              <a:gd name="T27" fmla="*/ 120 h 128"/>
              <a:gd name="T28" fmla="*/ 42 w 148"/>
              <a:gd name="T29" fmla="*/ 110 h 128"/>
              <a:gd name="T30" fmla="*/ 42 w 148"/>
              <a:gd name="T31" fmla="*/ 110 h 128"/>
              <a:gd name="T32" fmla="*/ 52 w 148"/>
              <a:gd name="T33" fmla="*/ 98 h 128"/>
              <a:gd name="T34" fmla="*/ 58 w 148"/>
              <a:gd name="T35" fmla="*/ 82 h 128"/>
              <a:gd name="T36" fmla="*/ 62 w 148"/>
              <a:gd name="T37" fmla="*/ 64 h 128"/>
              <a:gd name="T38" fmla="*/ 64 w 148"/>
              <a:gd name="T39" fmla="*/ 42 h 128"/>
              <a:gd name="T40" fmla="*/ 64 w 148"/>
              <a:gd name="T41" fmla="*/ 0 h 128"/>
              <a:gd name="T42" fmla="*/ 148 w 148"/>
              <a:gd name="T43" fmla="*/ 0 h 128"/>
              <a:gd name="T44" fmla="*/ 90 w 148"/>
              <a:gd name="T45" fmla="*/ 0 h 128"/>
              <a:gd name="T46" fmla="*/ 90 w 148"/>
              <a:gd name="T47" fmla="*/ 58 h 128"/>
              <a:gd name="T48" fmla="*/ 118 w 148"/>
              <a:gd name="T49" fmla="*/ 58 h 128"/>
              <a:gd name="T50" fmla="*/ 118 w 148"/>
              <a:gd name="T51" fmla="*/ 58 h 128"/>
              <a:gd name="T52" fmla="*/ 116 w 148"/>
              <a:gd name="T53" fmla="*/ 74 h 128"/>
              <a:gd name="T54" fmla="*/ 112 w 148"/>
              <a:gd name="T55" fmla="*/ 80 h 128"/>
              <a:gd name="T56" fmla="*/ 110 w 148"/>
              <a:gd name="T57" fmla="*/ 86 h 128"/>
              <a:gd name="T58" fmla="*/ 104 w 148"/>
              <a:gd name="T59" fmla="*/ 92 h 128"/>
              <a:gd name="T60" fmla="*/ 98 w 148"/>
              <a:gd name="T61" fmla="*/ 96 h 128"/>
              <a:gd name="T62" fmla="*/ 84 w 148"/>
              <a:gd name="T63" fmla="*/ 104 h 128"/>
              <a:gd name="T64" fmla="*/ 96 w 148"/>
              <a:gd name="T65" fmla="*/ 128 h 128"/>
              <a:gd name="T66" fmla="*/ 96 w 148"/>
              <a:gd name="T67" fmla="*/ 128 h 128"/>
              <a:gd name="T68" fmla="*/ 114 w 148"/>
              <a:gd name="T69" fmla="*/ 120 h 128"/>
              <a:gd name="T70" fmla="*/ 128 w 148"/>
              <a:gd name="T71" fmla="*/ 110 h 128"/>
              <a:gd name="T72" fmla="*/ 128 w 148"/>
              <a:gd name="T73" fmla="*/ 110 h 128"/>
              <a:gd name="T74" fmla="*/ 134 w 148"/>
              <a:gd name="T75" fmla="*/ 102 h 128"/>
              <a:gd name="T76" fmla="*/ 138 w 148"/>
              <a:gd name="T77" fmla="*/ 96 h 128"/>
              <a:gd name="T78" fmla="*/ 142 w 148"/>
              <a:gd name="T79" fmla="*/ 88 h 128"/>
              <a:gd name="T80" fmla="*/ 146 w 148"/>
              <a:gd name="T81" fmla="*/ 78 h 128"/>
              <a:gd name="T82" fmla="*/ 146 w 148"/>
              <a:gd name="T83" fmla="*/ 78 h 128"/>
              <a:gd name="T84" fmla="*/ 148 w 148"/>
              <a:gd name="T85" fmla="*/ 62 h 128"/>
              <a:gd name="T86" fmla="*/ 148 w 148"/>
              <a:gd name="T87" fmla="*/ 42 h 128"/>
              <a:gd name="T88" fmla="*/ 148 w 148"/>
              <a:gd name="T89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48" h="128">
                <a:moveTo>
                  <a:pt x="64" y="0"/>
                </a:moveTo>
                <a:lnTo>
                  <a:pt x="4" y="0"/>
                </a:lnTo>
                <a:lnTo>
                  <a:pt x="4" y="58"/>
                </a:lnTo>
                <a:lnTo>
                  <a:pt x="32" y="58"/>
                </a:lnTo>
                <a:lnTo>
                  <a:pt x="32" y="58"/>
                </a:lnTo>
                <a:lnTo>
                  <a:pt x="30" y="74"/>
                </a:lnTo>
                <a:lnTo>
                  <a:pt x="28" y="80"/>
                </a:lnTo>
                <a:lnTo>
                  <a:pt x="24" y="86"/>
                </a:lnTo>
                <a:lnTo>
                  <a:pt x="20" y="92"/>
                </a:lnTo>
                <a:lnTo>
                  <a:pt x="14" y="96"/>
                </a:lnTo>
                <a:lnTo>
                  <a:pt x="0" y="104"/>
                </a:lnTo>
                <a:lnTo>
                  <a:pt x="10" y="128"/>
                </a:lnTo>
                <a:lnTo>
                  <a:pt x="10" y="128"/>
                </a:lnTo>
                <a:lnTo>
                  <a:pt x="28" y="120"/>
                </a:lnTo>
                <a:lnTo>
                  <a:pt x="42" y="110"/>
                </a:lnTo>
                <a:lnTo>
                  <a:pt x="42" y="110"/>
                </a:lnTo>
                <a:lnTo>
                  <a:pt x="52" y="98"/>
                </a:lnTo>
                <a:lnTo>
                  <a:pt x="58" y="82"/>
                </a:lnTo>
                <a:lnTo>
                  <a:pt x="62" y="64"/>
                </a:lnTo>
                <a:lnTo>
                  <a:pt x="64" y="42"/>
                </a:lnTo>
                <a:lnTo>
                  <a:pt x="64" y="0"/>
                </a:lnTo>
                <a:close/>
                <a:moveTo>
                  <a:pt x="148" y="0"/>
                </a:moveTo>
                <a:lnTo>
                  <a:pt x="90" y="0"/>
                </a:lnTo>
                <a:lnTo>
                  <a:pt x="90" y="58"/>
                </a:lnTo>
                <a:lnTo>
                  <a:pt x="118" y="58"/>
                </a:lnTo>
                <a:lnTo>
                  <a:pt x="118" y="58"/>
                </a:lnTo>
                <a:lnTo>
                  <a:pt x="116" y="74"/>
                </a:lnTo>
                <a:lnTo>
                  <a:pt x="112" y="80"/>
                </a:lnTo>
                <a:lnTo>
                  <a:pt x="110" y="86"/>
                </a:lnTo>
                <a:lnTo>
                  <a:pt x="104" y="92"/>
                </a:lnTo>
                <a:lnTo>
                  <a:pt x="98" y="96"/>
                </a:lnTo>
                <a:lnTo>
                  <a:pt x="84" y="104"/>
                </a:lnTo>
                <a:lnTo>
                  <a:pt x="96" y="128"/>
                </a:lnTo>
                <a:lnTo>
                  <a:pt x="96" y="128"/>
                </a:lnTo>
                <a:lnTo>
                  <a:pt x="114" y="120"/>
                </a:lnTo>
                <a:lnTo>
                  <a:pt x="128" y="110"/>
                </a:lnTo>
                <a:lnTo>
                  <a:pt x="128" y="110"/>
                </a:lnTo>
                <a:lnTo>
                  <a:pt x="134" y="102"/>
                </a:lnTo>
                <a:lnTo>
                  <a:pt x="138" y="96"/>
                </a:lnTo>
                <a:lnTo>
                  <a:pt x="142" y="88"/>
                </a:lnTo>
                <a:lnTo>
                  <a:pt x="146" y="78"/>
                </a:lnTo>
                <a:lnTo>
                  <a:pt x="146" y="78"/>
                </a:lnTo>
                <a:lnTo>
                  <a:pt x="148" y="62"/>
                </a:lnTo>
                <a:lnTo>
                  <a:pt x="148" y="42"/>
                </a:lnTo>
                <a:lnTo>
                  <a:pt x="148" y="0"/>
                </a:lnTo>
                <a:close/>
              </a:path>
            </a:pathLst>
          </a:custGeom>
          <a:solidFill>
            <a:srgbClr val="9900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3" name="Rectangle 11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080000" y="2700000"/>
            <a:ext cx="6840000" cy="1494932"/>
          </a:xfrm>
        </p:spPr>
        <p:txBody>
          <a:bodyPr anchor="t" anchorCtr="0"/>
          <a:lstStyle>
            <a:lvl1pPr>
              <a:lnSpc>
                <a:spcPct val="100000"/>
              </a:lnSpc>
              <a:spcAft>
                <a:spcPct val="20000"/>
              </a:spcAft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altLang="da-DK" noProof="0" dirty="0"/>
              <a:t>Klik og skriv citat</a:t>
            </a:r>
          </a:p>
        </p:txBody>
      </p:sp>
    </p:spTree>
    <p:extLst>
      <p:ext uri="{BB962C8B-B14F-4D97-AF65-F5344CB8AC3E}">
        <p14:creationId xmlns:p14="http://schemas.microsoft.com/office/powerpoint/2010/main" val="173064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me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dsholder til billede 2"/>
          <p:cNvSpPr>
            <a:spLocks noGrp="1"/>
          </p:cNvSpPr>
          <p:nvPr>
            <p:ph type="pic" idx="10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  <a:p>
            <a:endParaRPr lang="da-DK" dirty="0"/>
          </a:p>
          <a:p>
            <a:r>
              <a:rPr lang="da-DK" dirty="0"/>
              <a:t>Klik på ikonet for at tilføje et billede på hele siden</a:t>
            </a:r>
          </a:p>
        </p:txBody>
      </p:sp>
      <p:sp>
        <p:nvSpPr>
          <p:cNvPr id="55" name="Rektangel 54"/>
          <p:cNvSpPr/>
          <p:nvPr userDrawn="1"/>
        </p:nvSpPr>
        <p:spPr bwMode="auto">
          <a:xfrm>
            <a:off x="-2" y="5191379"/>
            <a:ext cx="9144002" cy="1666621"/>
          </a:xfrm>
          <a:prstGeom prst="rect">
            <a:avLst/>
          </a:prstGeom>
          <a:solidFill>
            <a:schemeClr val="bg1">
              <a:alpha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2" name="Rectangle 11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930232" y="6256420"/>
            <a:ext cx="6840000" cy="359075"/>
          </a:xfrm>
        </p:spPr>
        <p:txBody>
          <a:bodyPr anchor="t"/>
          <a:lstStyle>
            <a:lvl1pPr marL="0" indent="0" algn="r">
              <a:buFont typeface="Wingdings" pitchFamily="2" charset="2"/>
              <a:buNone/>
              <a:defRPr lang="da-DK" sz="1600" b="0" i="1" baseline="0" smtClean="0">
                <a:solidFill>
                  <a:srgbClr val="424242"/>
                </a:solidFill>
                <a:effectLst/>
              </a:defRPr>
            </a:lvl1pPr>
          </a:lstStyle>
          <a:p>
            <a:pPr lvl="0"/>
            <a:r>
              <a:rPr lang="da-DK" altLang="da-DK" b="0" i="1" noProof="0" dirty="0">
                <a:solidFill>
                  <a:srgbClr val="424242"/>
                </a:solidFill>
                <a:effectLst/>
                <a:latin typeface="+mj-lt"/>
              </a:rPr>
              <a:t>- citat af</a:t>
            </a:r>
            <a:endParaRPr lang="da-DK" altLang="da-DK" noProof="0" dirty="0"/>
          </a:p>
        </p:txBody>
      </p:sp>
      <p:sp>
        <p:nvSpPr>
          <p:cNvPr id="30" name="Freeform 6"/>
          <p:cNvSpPr>
            <a:spLocks noEditPoints="1"/>
          </p:cNvSpPr>
          <p:nvPr userDrawn="1"/>
        </p:nvSpPr>
        <p:spPr bwMode="auto">
          <a:xfrm>
            <a:off x="1099928" y="5089779"/>
            <a:ext cx="234950" cy="203200"/>
          </a:xfrm>
          <a:custGeom>
            <a:avLst/>
            <a:gdLst>
              <a:gd name="T0" fmla="*/ 64 w 148"/>
              <a:gd name="T1" fmla="*/ 0 h 128"/>
              <a:gd name="T2" fmla="*/ 4 w 148"/>
              <a:gd name="T3" fmla="*/ 0 h 128"/>
              <a:gd name="T4" fmla="*/ 4 w 148"/>
              <a:gd name="T5" fmla="*/ 58 h 128"/>
              <a:gd name="T6" fmla="*/ 32 w 148"/>
              <a:gd name="T7" fmla="*/ 58 h 128"/>
              <a:gd name="T8" fmla="*/ 32 w 148"/>
              <a:gd name="T9" fmla="*/ 58 h 128"/>
              <a:gd name="T10" fmla="*/ 30 w 148"/>
              <a:gd name="T11" fmla="*/ 74 h 128"/>
              <a:gd name="T12" fmla="*/ 28 w 148"/>
              <a:gd name="T13" fmla="*/ 80 h 128"/>
              <a:gd name="T14" fmla="*/ 24 w 148"/>
              <a:gd name="T15" fmla="*/ 86 h 128"/>
              <a:gd name="T16" fmla="*/ 20 w 148"/>
              <a:gd name="T17" fmla="*/ 92 h 128"/>
              <a:gd name="T18" fmla="*/ 14 w 148"/>
              <a:gd name="T19" fmla="*/ 96 h 128"/>
              <a:gd name="T20" fmla="*/ 0 w 148"/>
              <a:gd name="T21" fmla="*/ 104 h 128"/>
              <a:gd name="T22" fmla="*/ 10 w 148"/>
              <a:gd name="T23" fmla="*/ 128 h 128"/>
              <a:gd name="T24" fmla="*/ 10 w 148"/>
              <a:gd name="T25" fmla="*/ 128 h 128"/>
              <a:gd name="T26" fmla="*/ 28 w 148"/>
              <a:gd name="T27" fmla="*/ 120 h 128"/>
              <a:gd name="T28" fmla="*/ 42 w 148"/>
              <a:gd name="T29" fmla="*/ 110 h 128"/>
              <a:gd name="T30" fmla="*/ 42 w 148"/>
              <a:gd name="T31" fmla="*/ 110 h 128"/>
              <a:gd name="T32" fmla="*/ 52 w 148"/>
              <a:gd name="T33" fmla="*/ 98 h 128"/>
              <a:gd name="T34" fmla="*/ 58 w 148"/>
              <a:gd name="T35" fmla="*/ 82 h 128"/>
              <a:gd name="T36" fmla="*/ 62 w 148"/>
              <a:gd name="T37" fmla="*/ 64 h 128"/>
              <a:gd name="T38" fmla="*/ 64 w 148"/>
              <a:gd name="T39" fmla="*/ 42 h 128"/>
              <a:gd name="T40" fmla="*/ 64 w 148"/>
              <a:gd name="T41" fmla="*/ 0 h 128"/>
              <a:gd name="T42" fmla="*/ 148 w 148"/>
              <a:gd name="T43" fmla="*/ 0 h 128"/>
              <a:gd name="T44" fmla="*/ 90 w 148"/>
              <a:gd name="T45" fmla="*/ 0 h 128"/>
              <a:gd name="T46" fmla="*/ 90 w 148"/>
              <a:gd name="T47" fmla="*/ 58 h 128"/>
              <a:gd name="T48" fmla="*/ 118 w 148"/>
              <a:gd name="T49" fmla="*/ 58 h 128"/>
              <a:gd name="T50" fmla="*/ 118 w 148"/>
              <a:gd name="T51" fmla="*/ 58 h 128"/>
              <a:gd name="T52" fmla="*/ 116 w 148"/>
              <a:gd name="T53" fmla="*/ 74 h 128"/>
              <a:gd name="T54" fmla="*/ 112 w 148"/>
              <a:gd name="T55" fmla="*/ 80 h 128"/>
              <a:gd name="T56" fmla="*/ 110 w 148"/>
              <a:gd name="T57" fmla="*/ 86 h 128"/>
              <a:gd name="T58" fmla="*/ 104 w 148"/>
              <a:gd name="T59" fmla="*/ 92 h 128"/>
              <a:gd name="T60" fmla="*/ 98 w 148"/>
              <a:gd name="T61" fmla="*/ 96 h 128"/>
              <a:gd name="T62" fmla="*/ 84 w 148"/>
              <a:gd name="T63" fmla="*/ 104 h 128"/>
              <a:gd name="T64" fmla="*/ 96 w 148"/>
              <a:gd name="T65" fmla="*/ 128 h 128"/>
              <a:gd name="T66" fmla="*/ 96 w 148"/>
              <a:gd name="T67" fmla="*/ 128 h 128"/>
              <a:gd name="T68" fmla="*/ 114 w 148"/>
              <a:gd name="T69" fmla="*/ 120 h 128"/>
              <a:gd name="T70" fmla="*/ 128 w 148"/>
              <a:gd name="T71" fmla="*/ 110 h 128"/>
              <a:gd name="T72" fmla="*/ 128 w 148"/>
              <a:gd name="T73" fmla="*/ 110 h 128"/>
              <a:gd name="T74" fmla="*/ 134 w 148"/>
              <a:gd name="T75" fmla="*/ 102 h 128"/>
              <a:gd name="T76" fmla="*/ 138 w 148"/>
              <a:gd name="T77" fmla="*/ 96 h 128"/>
              <a:gd name="T78" fmla="*/ 142 w 148"/>
              <a:gd name="T79" fmla="*/ 88 h 128"/>
              <a:gd name="T80" fmla="*/ 146 w 148"/>
              <a:gd name="T81" fmla="*/ 78 h 128"/>
              <a:gd name="T82" fmla="*/ 146 w 148"/>
              <a:gd name="T83" fmla="*/ 78 h 128"/>
              <a:gd name="T84" fmla="*/ 148 w 148"/>
              <a:gd name="T85" fmla="*/ 62 h 128"/>
              <a:gd name="T86" fmla="*/ 148 w 148"/>
              <a:gd name="T87" fmla="*/ 42 h 128"/>
              <a:gd name="T88" fmla="*/ 148 w 148"/>
              <a:gd name="T89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48" h="128">
                <a:moveTo>
                  <a:pt x="64" y="0"/>
                </a:moveTo>
                <a:lnTo>
                  <a:pt x="4" y="0"/>
                </a:lnTo>
                <a:lnTo>
                  <a:pt x="4" y="58"/>
                </a:lnTo>
                <a:lnTo>
                  <a:pt x="32" y="58"/>
                </a:lnTo>
                <a:lnTo>
                  <a:pt x="32" y="58"/>
                </a:lnTo>
                <a:lnTo>
                  <a:pt x="30" y="74"/>
                </a:lnTo>
                <a:lnTo>
                  <a:pt x="28" y="80"/>
                </a:lnTo>
                <a:lnTo>
                  <a:pt x="24" y="86"/>
                </a:lnTo>
                <a:lnTo>
                  <a:pt x="20" y="92"/>
                </a:lnTo>
                <a:lnTo>
                  <a:pt x="14" y="96"/>
                </a:lnTo>
                <a:lnTo>
                  <a:pt x="0" y="104"/>
                </a:lnTo>
                <a:lnTo>
                  <a:pt x="10" y="128"/>
                </a:lnTo>
                <a:lnTo>
                  <a:pt x="10" y="128"/>
                </a:lnTo>
                <a:lnTo>
                  <a:pt x="28" y="120"/>
                </a:lnTo>
                <a:lnTo>
                  <a:pt x="42" y="110"/>
                </a:lnTo>
                <a:lnTo>
                  <a:pt x="42" y="110"/>
                </a:lnTo>
                <a:lnTo>
                  <a:pt x="52" y="98"/>
                </a:lnTo>
                <a:lnTo>
                  <a:pt x="58" y="82"/>
                </a:lnTo>
                <a:lnTo>
                  <a:pt x="62" y="64"/>
                </a:lnTo>
                <a:lnTo>
                  <a:pt x="64" y="42"/>
                </a:lnTo>
                <a:lnTo>
                  <a:pt x="64" y="0"/>
                </a:lnTo>
                <a:close/>
                <a:moveTo>
                  <a:pt x="148" y="0"/>
                </a:moveTo>
                <a:lnTo>
                  <a:pt x="90" y="0"/>
                </a:lnTo>
                <a:lnTo>
                  <a:pt x="90" y="58"/>
                </a:lnTo>
                <a:lnTo>
                  <a:pt x="118" y="58"/>
                </a:lnTo>
                <a:lnTo>
                  <a:pt x="118" y="58"/>
                </a:lnTo>
                <a:lnTo>
                  <a:pt x="116" y="74"/>
                </a:lnTo>
                <a:lnTo>
                  <a:pt x="112" y="80"/>
                </a:lnTo>
                <a:lnTo>
                  <a:pt x="110" y="86"/>
                </a:lnTo>
                <a:lnTo>
                  <a:pt x="104" y="92"/>
                </a:lnTo>
                <a:lnTo>
                  <a:pt x="98" y="96"/>
                </a:lnTo>
                <a:lnTo>
                  <a:pt x="84" y="104"/>
                </a:lnTo>
                <a:lnTo>
                  <a:pt x="96" y="128"/>
                </a:lnTo>
                <a:lnTo>
                  <a:pt x="96" y="128"/>
                </a:lnTo>
                <a:lnTo>
                  <a:pt x="114" y="120"/>
                </a:lnTo>
                <a:lnTo>
                  <a:pt x="128" y="110"/>
                </a:lnTo>
                <a:lnTo>
                  <a:pt x="128" y="110"/>
                </a:lnTo>
                <a:lnTo>
                  <a:pt x="134" y="102"/>
                </a:lnTo>
                <a:lnTo>
                  <a:pt x="138" y="96"/>
                </a:lnTo>
                <a:lnTo>
                  <a:pt x="142" y="88"/>
                </a:lnTo>
                <a:lnTo>
                  <a:pt x="146" y="78"/>
                </a:lnTo>
                <a:lnTo>
                  <a:pt x="146" y="78"/>
                </a:lnTo>
                <a:lnTo>
                  <a:pt x="148" y="62"/>
                </a:lnTo>
                <a:lnTo>
                  <a:pt x="148" y="42"/>
                </a:lnTo>
                <a:lnTo>
                  <a:pt x="148" y="0"/>
                </a:lnTo>
                <a:close/>
              </a:path>
            </a:pathLst>
          </a:custGeom>
          <a:solidFill>
            <a:srgbClr val="9900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3" name="Rectangle 11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080000" y="5491324"/>
            <a:ext cx="6840000" cy="1494932"/>
          </a:xfrm>
        </p:spPr>
        <p:txBody>
          <a:bodyPr anchor="t" anchorCtr="0"/>
          <a:lstStyle>
            <a:lvl1pPr>
              <a:lnSpc>
                <a:spcPct val="100000"/>
              </a:lnSpc>
              <a:spcAft>
                <a:spcPct val="20000"/>
              </a:spcAft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altLang="da-DK" noProof="0" dirty="0"/>
              <a:t>Klik og skriv citat</a:t>
            </a:r>
          </a:p>
        </p:txBody>
      </p:sp>
    </p:spTree>
    <p:extLst>
      <p:ext uri="{BB962C8B-B14F-4D97-AF65-F5344CB8AC3E}">
        <p14:creationId xmlns:p14="http://schemas.microsoft.com/office/powerpoint/2010/main" val="3296796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111222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349487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9138" y="2159000"/>
            <a:ext cx="3522662" cy="4010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394200" y="2159000"/>
            <a:ext cx="3522663" cy="4010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4418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900000"/>
            <a:ext cx="71977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/>
              <a:t>Klik for at redigere titeltypografi i masteren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2160000"/>
            <a:ext cx="7197725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teksttypografierne i masteren</a:t>
            </a:r>
          </a:p>
          <a:p>
            <a:pPr lvl="1"/>
            <a:r>
              <a:rPr lang="da-DK" altLang="da-DK"/>
              <a:t>Andet niveau</a:t>
            </a:r>
          </a:p>
          <a:p>
            <a:pPr lvl="2"/>
            <a:r>
              <a:rPr lang="da-DK" altLang="da-DK"/>
              <a:t>Tredje niveau</a:t>
            </a:r>
          </a:p>
          <a:p>
            <a:pPr lvl="3"/>
            <a:r>
              <a:rPr lang="da-DK" altLang="da-DK"/>
              <a:t>Fjerde niveau</a:t>
            </a:r>
          </a:p>
          <a:p>
            <a:pPr lvl="4"/>
            <a:r>
              <a:rPr lang="da-DK" altLang="da-DK"/>
              <a:t>Femte niveau</a:t>
            </a:r>
          </a:p>
        </p:txBody>
      </p:sp>
      <p:grpSp>
        <p:nvGrpSpPr>
          <p:cNvPr id="38019" name="Group 131"/>
          <p:cNvGrpSpPr>
            <a:grpSpLocks noChangeAspect="1"/>
          </p:cNvGrpSpPr>
          <p:nvPr/>
        </p:nvGrpSpPr>
        <p:grpSpPr bwMode="auto">
          <a:xfrm>
            <a:off x="7877175" y="196850"/>
            <a:ext cx="1071563" cy="520700"/>
            <a:chOff x="2425" y="7208"/>
            <a:chExt cx="7069" cy="3441"/>
          </a:xfrm>
        </p:grpSpPr>
        <p:sp>
          <p:nvSpPr>
            <p:cNvPr id="38020" name="Freeform 132"/>
            <p:cNvSpPr>
              <a:spLocks noChangeAspect="1"/>
            </p:cNvSpPr>
            <p:nvPr/>
          </p:nvSpPr>
          <p:spPr bwMode="auto">
            <a:xfrm>
              <a:off x="2425" y="7789"/>
              <a:ext cx="2751" cy="1753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410 w 2751"/>
                <a:gd name="T55" fmla="*/ 1753 h 1753"/>
                <a:gd name="T56" fmla="*/ 1710 w 2751"/>
                <a:gd name="T57" fmla="*/ 1750 h 1753"/>
                <a:gd name="T58" fmla="*/ 1746 w 2751"/>
                <a:gd name="T59" fmla="*/ 1730 h 1753"/>
                <a:gd name="T60" fmla="*/ 1750 w 2751"/>
                <a:gd name="T61" fmla="*/ 404 h 1753"/>
                <a:gd name="T62" fmla="*/ 1777 w 2751"/>
                <a:gd name="T63" fmla="*/ 370 h 1753"/>
                <a:gd name="T64" fmla="*/ 1837 w 2751"/>
                <a:gd name="T65" fmla="*/ 362 h 1753"/>
                <a:gd name="T66" fmla="*/ 1963 w 2751"/>
                <a:gd name="T67" fmla="*/ 362 h 1753"/>
                <a:gd name="T68" fmla="*/ 2106 w 2751"/>
                <a:gd name="T69" fmla="*/ 373 h 1753"/>
                <a:gd name="T70" fmla="*/ 2193 w 2751"/>
                <a:gd name="T71" fmla="*/ 411 h 1753"/>
                <a:gd name="T72" fmla="*/ 2241 w 2751"/>
                <a:gd name="T73" fmla="*/ 496 h 1753"/>
                <a:gd name="T74" fmla="*/ 2251 w 2751"/>
                <a:gd name="T75" fmla="*/ 1474 h 1753"/>
                <a:gd name="T76" fmla="*/ 2258 w 2751"/>
                <a:gd name="T77" fmla="*/ 1602 h 1753"/>
                <a:gd name="T78" fmla="*/ 2292 w 2751"/>
                <a:gd name="T79" fmla="*/ 1690 h 1753"/>
                <a:gd name="T80" fmla="*/ 2375 w 2751"/>
                <a:gd name="T81" fmla="*/ 1739 h 1753"/>
                <a:gd name="T82" fmla="*/ 2536 w 2751"/>
                <a:gd name="T83" fmla="*/ 1753 h 1753"/>
                <a:gd name="T84" fmla="*/ 2672 w 2751"/>
                <a:gd name="T85" fmla="*/ 1752 h 1753"/>
                <a:gd name="T86" fmla="*/ 2728 w 2751"/>
                <a:gd name="T87" fmla="*/ 1746 h 1753"/>
                <a:gd name="T88" fmla="*/ 2750 w 2751"/>
                <a:gd name="T89" fmla="*/ 1710 h 1753"/>
                <a:gd name="T90" fmla="*/ 2751 w 2751"/>
                <a:gd name="T91" fmla="*/ 1642 h 1753"/>
                <a:gd name="T92" fmla="*/ 2751 w 2751"/>
                <a:gd name="T93" fmla="*/ 1486 h 1753"/>
                <a:gd name="T94" fmla="*/ 2751 w 2751"/>
                <a:gd name="T95" fmla="*/ 1272 h 1753"/>
                <a:gd name="T96" fmla="*/ 2751 w 2751"/>
                <a:gd name="T97" fmla="*/ 1030 h 1753"/>
                <a:gd name="T98" fmla="*/ 2750 w 2751"/>
                <a:gd name="T99" fmla="*/ 792 h 1753"/>
                <a:gd name="T100" fmla="*/ 2750 w 2751"/>
                <a:gd name="T101" fmla="*/ 534 h 1753"/>
                <a:gd name="T102" fmla="*/ 2731 w 2751"/>
                <a:gd name="T103" fmla="*/ 324 h 1753"/>
                <a:gd name="T104" fmla="*/ 2681 w 2751"/>
                <a:gd name="T105" fmla="*/ 184 h 1753"/>
                <a:gd name="T106" fmla="*/ 2578 w 2751"/>
                <a:gd name="T107" fmla="*/ 95 h 1753"/>
                <a:gd name="T108" fmla="*/ 2402 w 2751"/>
                <a:gd name="T109" fmla="*/ 47 h 1753"/>
                <a:gd name="T110" fmla="*/ 2137 w 2751"/>
                <a:gd name="T111" fmla="*/ 21 h 1753"/>
                <a:gd name="T112" fmla="*/ 1770 w 2751"/>
                <a:gd name="T113" fmla="*/ 7 h 1753"/>
                <a:gd name="T114" fmla="*/ 1347 w 2751"/>
                <a:gd name="T115" fmla="*/ 0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1" name="Freeform 133"/>
            <p:cNvSpPr>
              <a:spLocks noChangeAspect="1"/>
            </p:cNvSpPr>
            <p:nvPr/>
          </p:nvSpPr>
          <p:spPr bwMode="auto">
            <a:xfrm>
              <a:off x="5325" y="7808"/>
              <a:ext cx="802" cy="1736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689 h 1736"/>
                <a:gd name="T68" fmla="*/ 303 w 802"/>
                <a:gd name="T69" fmla="*/ 1704 h 1736"/>
                <a:gd name="T70" fmla="*/ 311 w 802"/>
                <a:gd name="T71" fmla="*/ 1716 h 1736"/>
                <a:gd name="T72" fmla="*/ 323 w 802"/>
                <a:gd name="T73" fmla="*/ 1725 h 1736"/>
                <a:gd name="T74" fmla="*/ 341 w 802"/>
                <a:gd name="T75" fmla="*/ 1731 h 1736"/>
                <a:gd name="T76" fmla="*/ 444 w 802"/>
                <a:gd name="T77" fmla="*/ 1734 h 1736"/>
                <a:gd name="T78" fmla="*/ 549 w 802"/>
                <a:gd name="T79" fmla="*/ 1736 h 1736"/>
                <a:gd name="T80" fmla="*/ 658 w 802"/>
                <a:gd name="T81" fmla="*/ 1734 h 1736"/>
                <a:gd name="T82" fmla="*/ 764 w 802"/>
                <a:gd name="T83" fmla="*/ 1731 h 1736"/>
                <a:gd name="T84" fmla="*/ 782 w 802"/>
                <a:gd name="T85" fmla="*/ 1725 h 1736"/>
                <a:gd name="T86" fmla="*/ 795 w 802"/>
                <a:gd name="T87" fmla="*/ 1716 h 1736"/>
                <a:gd name="T88" fmla="*/ 801 w 802"/>
                <a:gd name="T89" fmla="*/ 1704 h 1736"/>
                <a:gd name="T90" fmla="*/ 802 w 802"/>
                <a:gd name="T91" fmla="*/ 1689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2" name="Freeform 134"/>
            <p:cNvSpPr>
              <a:spLocks noChangeAspect="1" noEditPoints="1"/>
            </p:cNvSpPr>
            <p:nvPr/>
          </p:nvSpPr>
          <p:spPr bwMode="auto">
            <a:xfrm>
              <a:off x="6435" y="7208"/>
              <a:ext cx="3059" cy="2349"/>
            </a:xfrm>
            <a:custGeom>
              <a:avLst/>
              <a:gdLst>
                <a:gd name="T0" fmla="*/ 2887 w 3059"/>
                <a:gd name="T1" fmla="*/ 2114 h 2349"/>
                <a:gd name="T2" fmla="*/ 2627 w 3059"/>
                <a:gd name="T3" fmla="*/ 2044 h 2349"/>
                <a:gd name="T4" fmla="*/ 2562 w 3059"/>
                <a:gd name="T5" fmla="*/ 1865 h 2349"/>
                <a:gd name="T6" fmla="*/ 2553 w 3059"/>
                <a:gd name="T7" fmla="*/ 1490 h 2349"/>
                <a:gd name="T8" fmla="*/ 2554 w 3059"/>
                <a:gd name="T9" fmla="*/ 1043 h 2349"/>
                <a:gd name="T10" fmla="*/ 2679 w 3059"/>
                <a:gd name="T11" fmla="*/ 893 h 2349"/>
                <a:gd name="T12" fmla="*/ 2856 w 3059"/>
                <a:gd name="T13" fmla="*/ 842 h 2349"/>
                <a:gd name="T14" fmla="*/ 2914 w 3059"/>
                <a:gd name="T15" fmla="*/ 783 h 2349"/>
                <a:gd name="T16" fmla="*/ 2900 w 3059"/>
                <a:gd name="T17" fmla="*/ 649 h 2349"/>
                <a:gd name="T18" fmla="*/ 2704 w 3059"/>
                <a:gd name="T19" fmla="*/ 619 h 2349"/>
                <a:gd name="T20" fmla="*/ 2522 w 3059"/>
                <a:gd name="T21" fmla="*/ 582 h 2349"/>
                <a:gd name="T22" fmla="*/ 2478 w 3059"/>
                <a:gd name="T23" fmla="*/ 357 h 2349"/>
                <a:gd name="T24" fmla="*/ 2417 w 3059"/>
                <a:gd name="T25" fmla="*/ 220 h 2349"/>
                <a:gd name="T26" fmla="*/ 2166 w 3059"/>
                <a:gd name="T27" fmla="*/ 171 h 2349"/>
                <a:gd name="T28" fmla="*/ 2079 w 3059"/>
                <a:gd name="T29" fmla="*/ 205 h 2349"/>
                <a:gd name="T30" fmla="*/ 2073 w 3059"/>
                <a:gd name="T31" fmla="*/ 342 h 2349"/>
                <a:gd name="T32" fmla="*/ 2070 w 3059"/>
                <a:gd name="T33" fmla="*/ 766 h 2349"/>
                <a:gd name="T34" fmla="*/ 2066 w 3059"/>
                <a:gd name="T35" fmla="*/ 1317 h 2349"/>
                <a:gd name="T36" fmla="*/ 2063 w 3059"/>
                <a:gd name="T37" fmla="*/ 1752 h 2349"/>
                <a:gd name="T38" fmla="*/ 2082 w 3059"/>
                <a:gd name="T39" fmla="*/ 2087 h 2349"/>
                <a:gd name="T40" fmla="*/ 2243 w 3059"/>
                <a:gd name="T41" fmla="*/ 2298 h 2349"/>
                <a:gd name="T42" fmla="*/ 2609 w 3059"/>
                <a:gd name="T43" fmla="*/ 2345 h 2349"/>
                <a:gd name="T44" fmla="*/ 2956 w 3059"/>
                <a:gd name="T45" fmla="*/ 2331 h 2349"/>
                <a:gd name="T46" fmla="*/ 3053 w 3059"/>
                <a:gd name="T47" fmla="*/ 2261 h 2349"/>
                <a:gd name="T48" fmla="*/ 3015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37 w 3059"/>
                <a:gd name="T73" fmla="*/ 2087 h 2349"/>
                <a:gd name="T74" fmla="*/ 1672 w 3059"/>
                <a:gd name="T75" fmla="*/ 2021 h 2349"/>
                <a:gd name="T76" fmla="*/ 1640 w 3059"/>
                <a:gd name="T77" fmla="*/ 1815 h 2349"/>
                <a:gd name="T78" fmla="*/ 1638 w 3059"/>
                <a:gd name="T79" fmla="*/ 1335 h 2349"/>
                <a:gd name="T80" fmla="*/ 1636 w 3059"/>
                <a:gd name="T81" fmla="*/ 734 h 2349"/>
                <a:gd name="T82" fmla="*/ 1632 w 3059"/>
                <a:gd name="T83" fmla="*/ 270 h 2349"/>
                <a:gd name="T84" fmla="*/ 1621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911 w 3059"/>
                <a:gd name="T119" fmla="*/ 2333 h 2349"/>
                <a:gd name="T120" fmla="*/ 1941 w 3059"/>
                <a:gd name="T121" fmla="*/ 2233 h 2349"/>
                <a:gd name="T122" fmla="*/ 1941 w 3059"/>
                <a:gd name="T123" fmla="*/ 2123 h 2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3" name="Freeform 135"/>
            <p:cNvSpPr>
              <a:spLocks noChangeAspect="1"/>
            </p:cNvSpPr>
            <p:nvPr/>
          </p:nvSpPr>
          <p:spPr bwMode="auto">
            <a:xfrm>
              <a:off x="2718" y="10019"/>
              <a:ext cx="258" cy="444"/>
            </a:xfrm>
            <a:custGeom>
              <a:avLst/>
              <a:gdLst>
                <a:gd name="T0" fmla="*/ 202 w 258"/>
                <a:gd name="T1" fmla="*/ 59 h 444"/>
                <a:gd name="T2" fmla="*/ 157 w 258"/>
                <a:gd name="T3" fmla="*/ 61 h 444"/>
                <a:gd name="T4" fmla="*/ 121 w 258"/>
                <a:gd name="T5" fmla="*/ 67 h 444"/>
                <a:gd name="T6" fmla="*/ 92 w 258"/>
                <a:gd name="T7" fmla="*/ 74 h 444"/>
                <a:gd name="T8" fmla="*/ 68 w 258"/>
                <a:gd name="T9" fmla="*/ 83 h 444"/>
                <a:gd name="T10" fmla="*/ 68 w 258"/>
                <a:gd name="T11" fmla="*/ 444 h 444"/>
                <a:gd name="T12" fmla="*/ 0 w 258"/>
                <a:gd name="T13" fmla="*/ 444 h 444"/>
                <a:gd name="T14" fmla="*/ 0 w 258"/>
                <a:gd name="T15" fmla="*/ 5 h 444"/>
                <a:gd name="T16" fmla="*/ 63 w 258"/>
                <a:gd name="T17" fmla="*/ 5 h 444"/>
                <a:gd name="T18" fmla="*/ 66 w 258"/>
                <a:gd name="T19" fmla="*/ 43 h 444"/>
                <a:gd name="T20" fmla="*/ 94 w 258"/>
                <a:gd name="T21" fmla="*/ 25 h 444"/>
                <a:gd name="T22" fmla="*/ 126 w 258"/>
                <a:gd name="T23" fmla="*/ 12 h 444"/>
                <a:gd name="T24" fmla="*/ 160 w 258"/>
                <a:gd name="T25" fmla="*/ 3 h 444"/>
                <a:gd name="T26" fmla="*/ 193 w 258"/>
                <a:gd name="T27" fmla="*/ 0 h 444"/>
                <a:gd name="T28" fmla="*/ 211 w 258"/>
                <a:gd name="T29" fmla="*/ 0 h 444"/>
                <a:gd name="T30" fmla="*/ 235 w 258"/>
                <a:gd name="T31" fmla="*/ 0 h 444"/>
                <a:gd name="T32" fmla="*/ 258 w 258"/>
                <a:gd name="T33" fmla="*/ 3 h 444"/>
                <a:gd name="T34" fmla="*/ 258 w 258"/>
                <a:gd name="T35" fmla="*/ 59 h 444"/>
                <a:gd name="T36" fmla="*/ 202 w 258"/>
                <a:gd name="T37" fmla="*/ 59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4" name="Freeform 136"/>
            <p:cNvSpPr>
              <a:spLocks noChangeAspect="1" noEditPoints="1"/>
            </p:cNvSpPr>
            <p:nvPr/>
          </p:nvSpPr>
          <p:spPr bwMode="auto">
            <a:xfrm>
              <a:off x="3028" y="10015"/>
              <a:ext cx="367" cy="459"/>
            </a:xfrm>
            <a:custGeom>
              <a:avLst/>
              <a:gdLst>
                <a:gd name="T0" fmla="*/ 308 w 367"/>
                <a:gd name="T1" fmla="*/ 240 h 459"/>
                <a:gd name="T2" fmla="*/ 67 w 367"/>
                <a:gd name="T3" fmla="*/ 240 h 459"/>
                <a:gd name="T4" fmla="*/ 67 w 367"/>
                <a:gd name="T5" fmla="*/ 320 h 459"/>
                <a:gd name="T6" fmla="*/ 69 w 367"/>
                <a:gd name="T7" fmla="*/ 345 h 459"/>
                <a:gd name="T8" fmla="*/ 75 w 367"/>
                <a:gd name="T9" fmla="*/ 365 h 459"/>
                <a:gd name="T10" fmla="*/ 85 w 367"/>
                <a:gd name="T11" fmla="*/ 381 h 459"/>
                <a:gd name="T12" fmla="*/ 102 w 367"/>
                <a:gd name="T13" fmla="*/ 392 h 459"/>
                <a:gd name="T14" fmla="*/ 125 w 367"/>
                <a:gd name="T15" fmla="*/ 399 h 459"/>
                <a:gd name="T16" fmla="*/ 154 w 367"/>
                <a:gd name="T17" fmla="*/ 401 h 459"/>
                <a:gd name="T18" fmla="*/ 355 w 367"/>
                <a:gd name="T19" fmla="*/ 401 h 459"/>
                <a:gd name="T20" fmla="*/ 355 w 367"/>
                <a:gd name="T21" fmla="*/ 433 h 459"/>
                <a:gd name="T22" fmla="*/ 339 w 367"/>
                <a:gd name="T23" fmla="*/ 444 h 459"/>
                <a:gd name="T24" fmla="*/ 317 w 367"/>
                <a:gd name="T25" fmla="*/ 451 h 459"/>
                <a:gd name="T26" fmla="*/ 293 w 367"/>
                <a:gd name="T27" fmla="*/ 457 h 459"/>
                <a:gd name="T28" fmla="*/ 266 w 367"/>
                <a:gd name="T29" fmla="*/ 459 h 459"/>
                <a:gd name="T30" fmla="*/ 152 w 367"/>
                <a:gd name="T31" fmla="*/ 459 h 459"/>
                <a:gd name="T32" fmla="*/ 123 w 367"/>
                <a:gd name="T33" fmla="*/ 457 h 459"/>
                <a:gd name="T34" fmla="*/ 94 w 367"/>
                <a:gd name="T35" fmla="*/ 451 h 459"/>
                <a:gd name="T36" fmla="*/ 69 w 367"/>
                <a:gd name="T37" fmla="*/ 441 h 459"/>
                <a:gd name="T38" fmla="*/ 46 w 367"/>
                <a:gd name="T39" fmla="*/ 426 h 459"/>
                <a:gd name="T40" fmla="*/ 28 w 367"/>
                <a:gd name="T41" fmla="*/ 408 h 459"/>
                <a:gd name="T42" fmla="*/ 13 w 367"/>
                <a:gd name="T43" fmla="*/ 383 h 459"/>
                <a:gd name="T44" fmla="*/ 2 w 367"/>
                <a:gd name="T45" fmla="*/ 352 h 459"/>
                <a:gd name="T46" fmla="*/ 0 w 367"/>
                <a:gd name="T47" fmla="*/ 316 h 459"/>
                <a:gd name="T48" fmla="*/ 0 w 367"/>
                <a:gd name="T49" fmla="*/ 152 h 459"/>
                <a:gd name="T50" fmla="*/ 2 w 367"/>
                <a:gd name="T51" fmla="*/ 114 h 459"/>
                <a:gd name="T52" fmla="*/ 10 w 367"/>
                <a:gd name="T53" fmla="*/ 83 h 459"/>
                <a:gd name="T54" fmla="*/ 22 w 367"/>
                <a:gd name="T55" fmla="*/ 58 h 459"/>
                <a:gd name="T56" fmla="*/ 38 w 367"/>
                <a:gd name="T57" fmla="*/ 3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35 h 459"/>
                <a:gd name="T80" fmla="*/ 346 w 367"/>
                <a:gd name="T81" fmla="*/ 54 h 459"/>
                <a:gd name="T82" fmla="*/ 357 w 367"/>
                <a:gd name="T83" fmla="*/ 78 h 459"/>
                <a:gd name="T84" fmla="*/ 366 w 367"/>
                <a:gd name="T85" fmla="*/ 107 h 459"/>
                <a:gd name="T86" fmla="*/ 367 w 367"/>
                <a:gd name="T87" fmla="*/ 143 h 459"/>
                <a:gd name="T88" fmla="*/ 367 w 367"/>
                <a:gd name="T89" fmla="*/ 231 h 459"/>
                <a:gd name="T90" fmla="*/ 308 w 367"/>
                <a:gd name="T91" fmla="*/ 240 h 459"/>
                <a:gd name="T92" fmla="*/ 302 w 367"/>
                <a:gd name="T93" fmla="*/ 128 h 459"/>
                <a:gd name="T94" fmla="*/ 299 w 367"/>
                <a:gd name="T95" fmla="*/ 103 h 459"/>
                <a:gd name="T96" fmla="*/ 292 w 367"/>
                <a:gd name="T97" fmla="*/ 83 h 459"/>
                <a:gd name="T98" fmla="*/ 279 w 367"/>
                <a:gd name="T99" fmla="*/ 71 h 459"/>
                <a:gd name="T100" fmla="*/ 263 w 367"/>
                <a:gd name="T101" fmla="*/ 62 h 459"/>
                <a:gd name="T102" fmla="*/ 241 w 367"/>
                <a:gd name="T103" fmla="*/ 56 h 459"/>
                <a:gd name="T104" fmla="*/ 216 w 367"/>
                <a:gd name="T105" fmla="*/ 56 h 459"/>
                <a:gd name="T106" fmla="*/ 154 w 367"/>
                <a:gd name="T107" fmla="*/ 56 h 459"/>
                <a:gd name="T108" fmla="*/ 125 w 367"/>
                <a:gd name="T109" fmla="*/ 58 h 459"/>
                <a:gd name="T110" fmla="*/ 104 w 367"/>
                <a:gd name="T111" fmla="*/ 65 h 459"/>
                <a:gd name="T112" fmla="*/ 87 w 367"/>
                <a:gd name="T113" fmla="*/ 76 h 459"/>
                <a:gd name="T114" fmla="*/ 76 w 367"/>
                <a:gd name="T115" fmla="*/ 92 h 459"/>
                <a:gd name="T116" fmla="*/ 69 w 367"/>
                <a:gd name="T117" fmla="*/ 114 h 459"/>
                <a:gd name="T118" fmla="*/ 67 w 367"/>
                <a:gd name="T119" fmla="*/ 137 h 459"/>
                <a:gd name="T120" fmla="*/ 67 w 367"/>
                <a:gd name="T121" fmla="*/ 190 h 459"/>
                <a:gd name="T122" fmla="*/ 302 w 367"/>
                <a:gd name="T123" fmla="*/ 190 h 459"/>
                <a:gd name="T124" fmla="*/ 302 w 367"/>
                <a:gd name="T125" fmla="*/ 128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5" name="Freeform 137"/>
            <p:cNvSpPr>
              <a:spLocks noChangeAspect="1" noEditPoints="1"/>
            </p:cNvSpPr>
            <p:nvPr/>
          </p:nvSpPr>
          <p:spPr bwMode="auto">
            <a:xfrm>
              <a:off x="3509" y="10015"/>
              <a:ext cx="362" cy="634"/>
            </a:xfrm>
            <a:custGeom>
              <a:avLst/>
              <a:gdLst>
                <a:gd name="T0" fmla="*/ 111 w 362"/>
                <a:gd name="T1" fmla="*/ 634 h 634"/>
                <a:gd name="T2" fmla="*/ 71 w 362"/>
                <a:gd name="T3" fmla="*/ 632 h 634"/>
                <a:gd name="T4" fmla="*/ 29 w 362"/>
                <a:gd name="T5" fmla="*/ 623 h 634"/>
                <a:gd name="T6" fmla="*/ 13 w 362"/>
                <a:gd name="T7" fmla="*/ 574 h 634"/>
                <a:gd name="T8" fmla="*/ 248 w 362"/>
                <a:gd name="T9" fmla="*/ 570 h 634"/>
                <a:gd name="T10" fmla="*/ 282 w 362"/>
                <a:gd name="T11" fmla="*/ 545 h 634"/>
                <a:gd name="T12" fmla="*/ 293 w 362"/>
                <a:gd name="T13" fmla="*/ 495 h 634"/>
                <a:gd name="T14" fmla="*/ 268 w 362"/>
                <a:gd name="T15" fmla="*/ 417 h 634"/>
                <a:gd name="T16" fmla="*/ 210 w 362"/>
                <a:gd name="T17" fmla="*/ 437 h 634"/>
                <a:gd name="T18" fmla="*/ 116 w 362"/>
                <a:gd name="T19" fmla="*/ 439 h 634"/>
                <a:gd name="T20" fmla="*/ 60 w 362"/>
                <a:gd name="T21" fmla="*/ 430 h 634"/>
                <a:gd name="T22" fmla="*/ 22 w 362"/>
                <a:gd name="T23" fmla="*/ 404 h 634"/>
                <a:gd name="T24" fmla="*/ 2 w 362"/>
                <a:gd name="T25" fmla="*/ 361 h 634"/>
                <a:gd name="T26" fmla="*/ 0 w 362"/>
                <a:gd name="T27" fmla="*/ 123 h 634"/>
                <a:gd name="T28" fmla="*/ 13 w 362"/>
                <a:gd name="T29" fmla="*/ 62 h 634"/>
                <a:gd name="T30" fmla="*/ 47 w 362"/>
                <a:gd name="T31" fmla="*/ 22 h 634"/>
                <a:gd name="T32" fmla="*/ 100 w 362"/>
                <a:gd name="T33" fmla="*/ 2 h 634"/>
                <a:gd name="T34" fmla="*/ 197 w 362"/>
                <a:gd name="T35" fmla="*/ 0 h 634"/>
                <a:gd name="T36" fmla="*/ 254 w 362"/>
                <a:gd name="T37" fmla="*/ 11 h 634"/>
                <a:gd name="T38" fmla="*/ 299 w 362"/>
                <a:gd name="T39" fmla="*/ 44 h 634"/>
                <a:gd name="T40" fmla="*/ 362 w 362"/>
                <a:gd name="T41" fmla="*/ 9 h 634"/>
                <a:gd name="T42" fmla="*/ 358 w 362"/>
                <a:gd name="T43" fmla="*/ 529 h 634"/>
                <a:gd name="T44" fmla="*/ 333 w 362"/>
                <a:gd name="T45" fmla="*/ 588 h 634"/>
                <a:gd name="T46" fmla="*/ 284 w 362"/>
                <a:gd name="T47" fmla="*/ 623 h 634"/>
                <a:gd name="T48" fmla="*/ 214 w 362"/>
                <a:gd name="T49" fmla="*/ 634 h 634"/>
                <a:gd name="T50" fmla="*/ 275 w 362"/>
                <a:gd name="T51" fmla="*/ 78 h 634"/>
                <a:gd name="T52" fmla="*/ 219 w 362"/>
                <a:gd name="T53" fmla="*/ 62 h 634"/>
                <a:gd name="T54" fmla="*/ 120 w 362"/>
                <a:gd name="T55" fmla="*/ 60 h 634"/>
                <a:gd name="T56" fmla="*/ 94 w 362"/>
                <a:gd name="T57" fmla="*/ 63 h 634"/>
                <a:gd name="T58" fmla="*/ 76 w 362"/>
                <a:gd name="T59" fmla="*/ 83 h 634"/>
                <a:gd name="T60" fmla="*/ 67 w 362"/>
                <a:gd name="T61" fmla="*/ 121 h 634"/>
                <a:gd name="T62" fmla="*/ 71 w 362"/>
                <a:gd name="T63" fmla="*/ 345 h 634"/>
                <a:gd name="T64" fmla="*/ 89 w 362"/>
                <a:gd name="T65" fmla="*/ 368 h 634"/>
                <a:gd name="T66" fmla="*/ 116 w 362"/>
                <a:gd name="T67" fmla="*/ 376 h 634"/>
                <a:gd name="T68" fmla="*/ 181 w 362"/>
                <a:gd name="T69" fmla="*/ 377 h 634"/>
                <a:gd name="T70" fmla="*/ 252 w 362"/>
                <a:gd name="T71" fmla="*/ 370 h 634"/>
                <a:gd name="T72" fmla="*/ 293 w 362"/>
                <a:gd name="T73" fmla="*/ 361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6" name="Freeform 138"/>
            <p:cNvSpPr>
              <a:spLocks noChangeAspect="1" noEditPoints="1"/>
            </p:cNvSpPr>
            <p:nvPr/>
          </p:nvSpPr>
          <p:spPr bwMode="auto">
            <a:xfrm>
              <a:off x="4019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7" name="Freeform 139"/>
            <p:cNvSpPr>
              <a:spLocks noChangeAspect="1" noEditPoints="1"/>
            </p:cNvSpPr>
            <p:nvPr/>
          </p:nvSpPr>
          <p:spPr bwMode="auto">
            <a:xfrm>
              <a:off x="4222" y="10015"/>
              <a:ext cx="378" cy="459"/>
            </a:xfrm>
            <a:custGeom>
              <a:avLst/>
              <a:gdLst>
                <a:gd name="T0" fmla="*/ 235 w 378"/>
                <a:gd name="T1" fmla="*/ 459 h 459"/>
                <a:gd name="T2" fmla="*/ 150 w 378"/>
                <a:gd name="T3" fmla="*/ 459 h 459"/>
                <a:gd name="T4" fmla="*/ 112 w 378"/>
                <a:gd name="T5" fmla="*/ 455 h 459"/>
                <a:gd name="T6" fmla="*/ 79 w 378"/>
                <a:gd name="T7" fmla="*/ 446 h 459"/>
                <a:gd name="T8" fmla="*/ 52 w 378"/>
                <a:gd name="T9" fmla="*/ 431 h 459"/>
                <a:gd name="T10" fmla="*/ 30 w 378"/>
                <a:gd name="T11" fmla="*/ 412 h 459"/>
                <a:gd name="T12" fmla="*/ 14 w 378"/>
                <a:gd name="T13" fmla="*/ 386 h 459"/>
                <a:gd name="T14" fmla="*/ 3 w 378"/>
                <a:gd name="T15" fmla="*/ 354 h 459"/>
                <a:gd name="T16" fmla="*/ 0 w 378"/>
                <a:gd name="T17" fmla="*/ 316 h 459"/>
                <a:gd name="T18" fmla="*/ 0 w 378"/>
                <a:gd name="T19" fmla="*/ 141 h 459"/>
                <a:gd name="T20" fmla="*/ 3 w 378"/>
                <a:gd name="T21" fmla="*/ 105 h 459"/>
                <a:gd name="T22" fmla="*/ 14 w 378"/>
                <a:gd name="T23" fmla="*/ 72 h 459"/>
                <a:gd name="T24" fmla="*/ 30 w 378"/>
                <a:gd name="T25" fmla="*/ 47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35 w 378"/>
                <a:gd name="T35" fmla="*/ 0 h 459"/>
                <a:gd name="T36" fmla="*/ 271 w 378"/>
                <a:gd name="T37" fmla="*/ 4 h 459"/>
                <a:gd name="T38" fmla="*/ 303 w 378"/>
                <a:gd name="T39" fmla="*/ 13 h 459"/>
                <a:gd name="T40" fmla="*/ 331 w 378"/>
                <a:gd name="T41" fmla="*/ 29 h 459"/>
                <a:gd name="T42" fmla="*/ 350 w 378"/>
                <a:gd name="T43" fmla="*/ 51 h 459"/>
                <a:gd name="T44" fmla="*/ 367 w 378"/>
                <a:gd name="T45" fmla="*/ 78 h 459"/>
                <a:gd name="T46" fmla="*/ 376 w 378"/>
                <a:gd name="T47" fmla="*/ 110 h 459"/>
                <a:gd name="T48" fmla="*/ 378 w 378"/>
                <a:gd name="T49" fmla="*/ 146 h 459"/>
                <a:gd name="T50" fmla="*/ 378 w 378"/>
                <a:gd name="T51" fmla="*/ 312 h 459"/>
                <a:gd name="T52" fmla="*/ 376 w 378"/>
                <a:gd name="T53" fmla="*/ 348 h 459"/>
                <a:gd name="T54" fmla="*/ 367 w 378"/>
                <a:gd name="T55" fmla="*/ 381 h 459"/>
                <a:gd name="T56" fmla="*/ 350 w 378"/>
                <a:gd name="T57" fmla="*/ 408 h 459"/>
                <a:gd name="T58" fmla="*/ 331 w 378"/>
                <a:gd name="T59" fmla="*/ 430 h 459"/>
                <a:gd name="T60" fmla="*/ 303 w 378"/>
                <a:gd name="T61" fmla="*/ 446 h 459"/>
                <a:gd name="T62" fmla="*/ 271 w 378"/>
                <a:gd name="T63" fmla="*/ 455 h 459"/>
                <a:gd name="T64" fmla="*/ 235 w 378"/>
                <a:gd name="T65" fmla="*/ 459 h 459"/>
                <a:gd name="T66" fmla="*/ 311 w 378"/>
                <a:gd name="T67" fmla="*/ 134 h 459"/>
                <a:gd name="T68" fmla="*/ 309 w 378"/>
                <a:gd name="T69" fmla="*/ 114 h 459"/>
                <a:gd name="T70" fmla="*/ 303 w 378"/>
                <a:gd name="T71" fmla="*/ 96 h 459"/>
                <a:gd name="T72" fmla="*/ 296 w 378"/>
                <a:gd name="T73" fmla="*/ 78 h 459"/>
                <a:gd name="T74" fmla="*/ 284 w 378"/>
                <a:gd name="T75" fmla="*/ 65 h 459"/>
                <a:gd name="T76" fmla="*/ 267 w 378"/>
                <a:gd name="T77" fmla="*/ 56 h 459"/>
                <a:gd name="T78" fmla="*/ 246 w 378"/>
                <a:gd name="T79" fmla="*/ 54 h 459"/>
                <a:gd name="T80" fmla="*/ 135 w 378"/>
                <a:gd name="T81" fmla="*/ 54 h 459"/>
                <a:gd name="T82" fmla="*/ 114 w 378"/>
                <a:gd name="T83" fmla="*/ 56 h 459"/>
                <a:gd name="T84" fmla="*/ 97 w 378"/>
                <a:gd name="T85" fmla="*/ 65 h 459"/>
                <a:gd name="T86" fmla="*/ 83 w 378"/>
                <a:gd name="T87" fmla="*/ 78 h 459"/>
                <a:gd name="T88" fmla="*/ 74 w 378"/>
                <a:gd name="T89" fmla="*/ 94 h 459"/>
                <a:gd name="T90" fmla="*/ 70 w 378"/>
                <a:gd name="T91" fmla="*/ 112 h 459"/>
                <a:gd name="T92" fmla="*/ 68 w 378"/>
                <a:gd name="T93" fmla="*/ 134 h 459"/>
                <a:gd name="T94" fmla="*/ 68 w 378"/>
                <a:gd name="T95" fmla="*/ 323 h 459"/>
                <a:gd name="T96" fmla="*/ 70 w 378"/>
                <a:gd name="T97" fmla="*/ 345 h 459"/>
                <a:gd name="T98" fmla="*/ 74 w 378"/>
                <a:gd name="T99" fmla="*/ 365 h 459"/>
                <a:gd name="T100" fmla="*/ 83 w 378"/>
                <a:gd name="T101" fmla="*/ 381 h 459"/>
                <a:gd name="T102" fmla="*/ 97 w 378"/>
                <a:gd name="T103" fmla="*/ 394 h 459"/>
                <a:gd name="T104" fmla="*/ 114 w 378"/>
                <a:gd name="T105" fmla="*/ 401 h 459"/>
                <a:gd name="T106" fmla="*/ 135 w 378"/>
                <a:gd name="T107" fmla="*/ 404 h 459"/>
                <a:gd name="T108" fmla="*/ 246 w 378"/>
                <a:gd name="T109" fmla="*/ 404 h 459"/>
                <a:gd name="T110" fmla="*/ 267 w 378"/>
                <a:gd name="T111" fmla="*/ 401 h 459"/>
                <a:gd name="T112" fmla="*/ 284 w 378"/>
                <a:gd name="T113" fmla="*/ 392 h 459"/>
                <a:gd name="T114" fmla="*/ 296 w 378"/>
                <a:gd name="T115" fmla="*/ 379 h 459"/>
                <a:gd name="T116" fmla="*/ 303 w 378"/>
                <a:gd name="T117" fmla="*/ 363 h 459"/>
                <a:gd name="T118" fmla="*/ 309 w 378"/>
                <a:gd name="T119" fmla="*/ 345 h 459"/>
                <a:gd name="T120" fmla="*/ 311 w 378"/>
                <a:gd name="T121" fmla="*/ 325 h 459"/>
                <a:gd name="T122" fmla="*/ 311 w 378"/>
                <a:gd name="T123" fmla="*/ 13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8" name="Freeform 140"/>
            <p:cNvSpPr>
              <a:spLocks noChangeAspect="1"/>
            </p:cNvSpPr>
            <p:nvPr/>
          </p:nvSpPr>
          <p:spPr bwMode="auto">
            <a:xfrm>
              <a:off x="4721" y="10015"/>
              <a:ext cx="361" cy="448"/>
            </a:xfrm>
            <a:custGeom>
              <a:avLst/>
              <a:gdLst>
                <a:gd name="T0" fmla="*/ 293 w 361"/>
                <a:gd name="T1" fmla="*/ 448 h 448"/>
                <a:gd name="T2" fmla="*/ 293 w 361"/>
                <a:gd name="T3" fmla="*/ 107 h 448"/>
                <a:gd name="T4" fmla="*/ 289 w 361"/>
                <a:gd name="T5" fmla="*/ 87 h 448"/>
                <a:gd name="T6" fmla="*/ 280 w 361"/>
                <a:gd name="T7" fmla="*/ 74 h 448"/>
                <a:gd name="T8" fmla="*/ 267 w 361"/>
                <a:gd name="T9" fmla="*/ 67 h 448"/>
                <a:gd name="T10" fmla="*/ 253 w 361"/>
                <a:gd name="T11" fmla="*/ 62 h 448"/>
                <a:gd name="T12" fmla="*/ 237 w 361"/>
                <a:gd name="T13" fmla="*/ 60 h 448"/>
                <a:gd name="T14" fmla="*/ 168 w 361"/>
                <a:gd name="T15" fmla="*/ 60 h 448"/>
                <a:gd name="T16" fmla="*/ 135 w 361"/>
                <a:gd name="T17" fmla="*/ 62 h 448"/>
                <a:gd name="T18" fmla="*/ 106 w 361"/>
                <a:gd name="T19" fmla="*/ 65 h 448"/>
                <a:gd name="T20" fmla="*/ 83 w 361"/>
                <a:gd name="T21" fmla="*/ 69 h 448"/>
                <a:gd name="T22" fmla="*/ 67 w 361"/>
                <a:gd name="T23" fmla="*/ 72 h 448"/>
                <a:gd name="T24" fmla="*/ 67 w 361"/>
                <a:gd name="T25" fmla="*/ 448 h 448"/>
                <a:gd name="T26" fmla="*/ 0 w 361"/>
                <a:gd name="T27" fmla="*/ 448 h 448"/>
                <a:gd name="T28" fmla="*/ 0 w 361"/>
                <a:gd name="T29" fmla="*/ 9 h 448"/>
                <a:gd name="T30" fmla="*/ 63 w 361"/>
                <a:gd name="T31" fmla="*/ 9 h 448"/>
                <a:gd name="T32" fmla="*/ 67 w 361"/>
                <a:gd name="T33" fmla="*/ 40 h 448"/>
                <a:gd name="T34" fmla="*/ 92 w 361"/>
                <a:gd name="T35" fmla="*/ 22 h 448"/>
                <a:gd name="T36" fmla="*/ 121 w 361"/>
                <a:gd name="T37" fmla="*/ 9 h 448"/>
                <a:gd name="T38" fmla="*/ 152 w 361"/>
                <a:gd name="T39" fmla="*/ 2 h 448"/>
                <a:gd name="T40" fmla="*/ 182 w 361"/>
                <a:gd name="T41" fmla="*/ 0 h 448"/>
                <a:gd name="T42" fmla="*/ 249 w 361"/>
                <a:gd name="T43" fmla="*/ 0 h 448"/>
                <a:gd name="T44" fmla="*/ 275 w 361"/>
                <a:gd name="T45" fmla="*/ 2 h 448"/>
                <a:gd name="T46" fmla="*/ 296 w 361"/>
                <a:gd name="T47" fmla="*/ 6 h 448"/>
                <a:gd name="T48" fmla="*/ 318 w 361"/>
                <a:gd name="T49" fmla="*/ 15 h 448"/>
                <a:gd name="T50" fmla="*/ 334 w 361"/>
                <a:gd name="T51" fmla="*/ 29 h 448"/>
                <a:gd name="T52" fmla="*/ 349 w 361"/>
                <a:gd name="T53" fmla="*/ 47 h 448"/>
                <a:gd name="T54" fmla="*/ 358 w 361"/>
                <a:gd name="T55" fmla="*/ 71 h 448"/>
                <a:gd name="T56" fmla="*/ 361 w 361"/>
                <a:gd name="T57" fmla="*/ 98 h 448"/>
                <a:gd name="T58" fmla="*/ 361 w 361"/>
                <a:gd name="T59" fmla="*/ 448 h 448"/>
                <a:gd name="T60" fmla="*/ 293 w 361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9" name="Freeform 141"/>
            <p:cNvSpPr>
              <a:spLocks noChangeAspect="1"/>
            </p:cNvSpPr>
            <p:nvPr/>
          </p:nvSpPr>
          <p:spPr bwMode="auto">
            <a:xfrm>
              <a:off x="5232" y="10015"/>
              <a:ext cx="608" cy="448"/>
            </a:xfrm>
            <a:custGeom>
              <a:avLst/>
              <a:gdLst>
                <a:gd name="T0" fmla="*/ 541 w 608"/>
                <a:gd name="T1" fmla="*/ 448 h 448"/>
                <a:gd name="T2" fmla="*/ 541 w 608"/>
                <a:gd name="T3" fmla="*/ 107 h 448"/>
                <a:gd name="T4" fmla="*/ 537 w 608"/>
                <a:gd name="T5" fmla="*/ 87 h 448"/>
                <a:gd name="T6" fmla="*/ 528 w 608"/>
                <a:gd name="T7" fmla="*/ 74 h 448"/>
                <a:gd name="T8" fmla="*/ 516 w 608"/>
                <a:gd name="T9" fmla="*/ 67 h 448"/>
                <a:gd name="T10" fmla="*/ 501 w 608"/>
                <a:gd name="T11" fmla="*/ 62 h 448"/>
                <a:gd name="T12" fmla="*/ 485 w 608"/>
                <a:gd name="T13" fmla="*/ 60 h 448"/>
                <a:gd name="T14" fmla="*/ 440 w 608"/>
                <a:gd name="T15" fmla="*/ 60 h 448"/>
                <a:gd name="T16" fmla="*/ 407 w 608"/>
                <a:gd name="T17" fmla="*/ 62 h 448"/>
                <a:gd name="T18" fmla="*/ 378 w 608"/>
                <a:gd name="T19" fmla="*/ 65 h 448"/>
                <a:gd name="T20" fmla="*/ 355 w 608"/>
                <a:gd name="T21" fmla="*/ 69 h 448"/>
                <a:gd name="T22" fmla="*/ 338 w 608"/>
                <a:gd name="T23" fmla="*/ 72 h 448"/>
                <a:gd name="T24" fmla="*/ 338 w 608"/>
                <a:gd name="T25" fmla="*/ 448 h 448"/>
                <a:gd name="T26" fmla="*/ 270 w 608"/>
                <a:gd name="T27" fmla="*/ 448 h 448"/>
                <a:gd name="T28" fmla="*/ 270 w 608"/>
                <a:gd name="T29" fmla="*/ 107 h 448"/>
                <a:gd name="T30" fmla="*/ 268 w 608"/>
                <a:gd name="T31" fmla="*/ 87 h 448"/>
                <a:gd name="T32" fmla="*/ 259 w 608"/>
                <a:gd name="T33" fmla="*/ 74 h 448"/>
                <a:gd name="T34" fmla="*/ 246 w 608"/>
                <a:gd name="T35" fmla="*/ 67 h 448"/>
                <a:gd name="T36" fmla="*/ 230 w 608"/>
                <a:gd name="T37" fmla="*/ 62 h 448"/>
                <a:gd name="T38" fmla="*/ 214 w 608"/>
                <a:gd name="T39" fmla="*/ 60 h 448"/>
                <a:gd name="T40" fmla="*/ 165 w 608"/>
                <a:gd name="T41" fmla="*/ 60 h 448"/>
                <a:gd name="T42" fmla="*/ 127 w 608"/>
                <a:gd name="T43" fmla="*/ 63 h 448"/>
                <a:gd name="T44" fmla="*/ 94 w 608"/>
                <a:gd name="T45" fmla="*/ 67 h 448"/>
                <a:gd name="T46" fmla="*/ 67 w 608"/>
                <a:gd name="T47" fmla="*/ 72 h 448"/>
                <a:gd name="T48" fmla="*/ 67 w 608"/>
                <a:gd name="T49" fmla="*/ 448 h 448"/>
                <a:gd name="T50" fmla="*/ 0 w 608"/>
                <a:gd name="T51" fmla="*/ 448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40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15 w 608"/>
                <a:gd name="T75" fmla="*/ 31 h 448"/>
                <a:gd name="T76" fmla="*/ 328 w 608"/>
                <a:gd name="T77" fmla="*/ 51 h 448"/>
                <a:gd name="T78" fmla="*/ 346 w 608"/>
                <a:gd name="T79" fmla="*/ 33 h 448"/>
                <a:gd name="T80" fmla="*/ 369 w 608"/>
                <a:gd name="T81" fmla="*/ 18 h 448"/>
                <a:gd name="T82" fmla="*/ 396 w 608"/>
                <a:gd name="T83" fmla="*/ 7 h 448"/>
                <a:gd name="T84" fmla="*/ 425 w 608"/>
                <a:gd name="T85" fmla="*/ 2 h 448"/>
                <a:gd name="T86" fmla="*/ 456 w 608"/>
                <a:gd name="T87" fmla="*/ 0 h 448"/>
                <a:gd name="T88" fmla="*/ 498 w 608"/>
                <a:gd name="T89" fmla="*/ 0 h 448"/>
                <a:gd name="T90" fmla="*/ 521 w 608"/>
                <a:gd name="T91" fmla="*/ 2 h 448"/>
                <a:gd name="T92" fmla="*/ 545 w 608"/>
                <a:gd name="T93" fmla="*/ 6 h 448"/>
                <a:gd name="T94" fmla="*/ 564 w 608"/>
                <a:gd name="T95" fmla="*/ 15 h 448"/>
                <a:gd name="T96" fmla="*/ 583 w 608"/>
                <a:gd name="T97" fmla="*/ 29 h 448"/>
                <a:gd name="T98" fmla="*/ 597 w 608"/>
                <a:gd name="T99" fmla="*/ 47 h 448"/>
                <a:gd name="T100" fmla="*/ 604 w 608"/>
                <a:gd name="T101" fmla="*/ 71 h 448"/>
                <a:gd name="T102" fmla="*/ 608 w 608"/>
                <a:gd name="T103" fmla="*/ 98 h 448"/>
                <a:gd name="T104" fmla="*/ 608 w 608"/>
                <a:gd name="T105" fmla="*/ 448 h 448"/>
                <a:gd name="T106" fmla="*/ 541 w 608"/>
                <a:gd name="T107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0" name="Freeform 142"/>
            <p:cNvSpPr>
              <a:spLocks noChangeAspect="1" noEditPoints="1"/>
            </p:cNvSpPr>
            <p:nvPr/>
          </p:nvSpPr>
          <p:spPr bwMode="auto">
            <a:xfrm>
              <a:off x="5986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1" name="Freeform 143"/>
            <p:cNvSpPr>
              <a:spLocks noChangeAspect="1" noEditPoints="1"/>
            </p:cNvSpPr>
            <p:nvPr/>
          </p:nvSpPr>
          <p:spPr bwMode="auto">
            <a:xfrm>
              <a:off x="6182" y="9846"/>
              <a:ext cx="359" cy="628"/>
            </a:xfrm>
            <a:custGeom>
              <a:avLst/>
              <a:gdLst>
                <a:gd name="T0" fmla="*/ 300 w 359"/>
                <a:gd name="T1" fmla="*/ 617 h 628"/>
                <a:gd name="T2" fmla="*/ 294 w 359"/>
                <a:gd name="T3" fmla="*/ 584 h 628"/>
                <a:gd name="T4" fmla="*/ 267 w 359"/>
                <a:gd name="T5" fmla="*/ 606 h 628"/>
                <a:gd name="T6" fmla="*/ 238 w 359"/>
                <a:gd name="T7" fmla="*/ 619 h 628"/>
                <a:gd name="T8" fmla="*/ 207 w 359"/>
                <a:gd name="T9" fmla="*/ 626 h 628"/>
                <a:gd name="T10" fmla="*/ 175 w 359"/>
                <a:gd name="T11" fmla="*/ 628 h 628"/>
                <a:gd name="T12" fmla="*/ 104 w 359"/>
                <a:gd name="T13" fmla="*/ 628 h 628"/>
                <a:gd name="T14" fmla="*/ 85 w 359"/>
                <a:gd name="T15" fmla="*/ 626 h 628"/>
                <a:gd name="T16" fmla="*/ 63 w 359"/>
                <a:gd name="T17" fmla="*/ 620 h 628"/>
                <a:gd name="T18" fmla="*/ 43 w 359"/>
                <a:gd name="T19" fmla="*/ 613 h 628"/>
                <a:gd name="T20" fmla="*/ 25 w 359"/>
                <a:gd name="T21" fmla="*/ 599 h 628"/>
                <a:gd name="T22" fmla="*/ 12 w 359"/>
                <a:gd name="T23" fmla="*/ 581 h 628"/>
                <a:gd name="T24" fmla="*/ 1 w 359"/>
                <a:gd name="T25" fmla="*/ 557 h 628"/>
                <a:gd name="T26" fmla="*/ 0 w 359"/>
                <a:gd name="T27" fmla="*/ 527 h 628"/>
                <a:gd name="T28" fmla="*/ 0 w 359"/>
                <a:gd name="T29" fmla="*/ 292 h 628"/>
                <a:gd name="T30" fmla="*/ 1 w 359"/>
                <a:gd name="T31" fmla="*/ 259 h 628"/>
                <a:gd name="T32" fmla="*/ 10 w 359"/>
                <a:gd name="T33" fmla="*/ 232 h 628"/>
                <a:gd name="T34" fmla="*/ 25 w 359"/>
                <a:gd name="T35" fmla="*/ 211 h 628"/>
                <a:gd name="T36" fmla="*/ 45 w 359"/>
                <a:gd name="T37" fmla="*/ 193 h 628"/>
                <a:gd name="T38" fmla="*/ 68 w 359"/>
                <a:gd name="T39" fmla="*/ 180 h 628"/>
                <a:gd name="T40" fmla="*/ 94 w 359"/>
                <a:gd name="T41" fmla="*/ 171 h 628"/>
                <a:gd name="T42" fmla="*/ 124 w 359"/>
                <a:gd name="T43" fmla="*/ 169 h 628"/>
                <a:gd name="T44" fmla="*/ 188 w 359"/>
                <a:gd name="T45" fmla="*/ 169 h 628"/>
                <a:gd name="T46" fmla="*/ 218 w 359"/>
                <a:gd name="T47" fmla="*/ 171 h 628"/>
                <a:gd name="T48" fmla="*/ 247 w 359"/>
                <a:gd name="T49" fmla="*/ 180 h 628"/>
                <a:gd name="T50" fmla="*/ 273 w 359"/>
                <a:gd name="T51" fmla="*/ 191 h 628"/>
                <a:gd name="T52" fmla="*/ 292 w 359"/>
                <a:gd name="T53" fmla="*/ 207 h 628"/>
                <a:gd name="T54" fmla="*/ 292 w 359"/>
                <a:gd name="T55" fmla="*/ 0 h 628"/>
                <a:gd name="T56" fmla="*/ 359 w 359"/>
                <a:gd name="T57" fmla="*/ 0 h 628"/>
                <a:gd name="T58" fmla="*/ 359 w 359"/>
                <a:gd name="T59" fmla="*/ 617 h 628"/>
                <a:gd name="T60" fmla="*/ 300 w 359"/>
                <a:gd name="T61" fmla="*/ 617 h 628"/>
                <a:gd name="T62" fmla="*/ 292 w 359"/>
                <a:gd name="T63" fmla="*/ 256 h 628"/>
                <a:gd name="T64" fmla="*/ 274 w 359"/>
                <a:gd name="T65" fmla="*/ 247 h 628"/>
                <a:gd name="T66" fmla="*/ 249 w 359"/>
                <a:gd name="T67" fmla="*/ 238 h 628"/>
                <a:gd name="T68" fmla="*/ 217 w 359"/>
                <a:gd name="T69" fmla="*/ 231 h 628"/>
                <a:gd name="T70" fmla="*/ 180 w 359"/>
                <a:gd name="T71" fmla="*/ 229 h 628"/>
                <a:gd name="T72" fmla="*/ 117 w 359"/>
                <a:gd name="T73" fmla="*/ 229 h 628"/>
                <a:gd name="T74" fmla="*/ 106 w 359"/>
                <a:gd name="T75" fmla="*/ 229 h 628"/>
                <a:gd name="T76" fmla="*/ 94 w 359"/>
                <a:gd name="T77" fmla="*/ 232 h 628"/>
                <a:gd name="T78" fmla="*/ 83 w 359"/>
                <a:gd name="T79" fmla="*/ 240 h 628"/>
                <a:gd name="T80" fmla="*/ 74 w 359"/>
                <a:gd name="T81" fmla="*/ 252 h 628"/>
                <a:gd name="T82" fmla="*/ 68 w 359"/>
                <a:gd name="T83" fmla="*/ 268 h 628"/>
                <a:gd name="T84" fmla="*/ 66 w 359"/>
                <a:gd name="T85" fmla="*/ 290 h 628"/>
                <a:gd name="T86" fmla="*/ 66 w 359"/>
                <a:gd name="T87" fmla="*/ 512 h 628"/>
                <a:gd name="T88" fmla="*/ 68 w 359"/>
                <a:gd name="T89" fmla="*/ 534 h 628"/>
                <a:gd name="T90" fmla="*/ 77 w 359"/>
                <a:gd name="T91" fmla="*/ 550 h 628"/>
                <a:gd name="T92" fmla="*/ 88 w 359"/>
                <a:gd name="T93" fmla="*/ 559 h 628"/>
                <a:gd name="T94" fmla="*/ 101 w 359"/>
                <a:gd name="T95" fmla="*/ 564 h 628"/>
                <a:gd name="T96" fmla="*/ 113 w 359"/>
                <a:gd name="T97" fmla="*/ 566 h 628"/>
                <a:gd name="T98" fmla="*/ 128 w 359"/>
                <a:gd name="T99" fmla="*/ 566 h 628"/>
                <a:gd name="T100" fmla="*/ 179 w 359"/>
                <a:gd name="T101" fmla="*/ 566 h 628"/>
                <a:gd name="T102" fmla="*/ 218 w 359"/>
                <a:gd name="T103" fmla="*/ 564 h 628"/>
                <a:gd name="T104" fmla="*/ 249 w 359"/>
                <a:gd name="T105" fmla="*/ 561 h 628"/>
                <a:gd name="T106" fmla="*/ 274 w 359"/>
                <a:gd name="T107" fmla="*/ 555 h 628"/>
                <a:gd name="T108" fmla="*/ 292 w 359"/>
                <a:gd name="T109" fmla="*/ 552 h 628"/>
                <a:gd name="T110" fmla="*/ 292 w 359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2" name="Freeform 144"/>
            <p:cNvSpPr>
              <a:spLocks noChangeAspect="1"/>
            </p:cNvSpPr>
            <p:nvPr/>
          </p:nvSpPr>
          <p:spPr bwMode="auto">
            <a:xfrm>
              <a:off x="6630" y="9905"/>
              <a:ext cx="296" cy="569"/>
            </a:xfrm>
            <a:custGeom>
              <a:avLst/>
              <a:gdLst>
                <a:gd name="T0" fmla="*/ 199 w 296"/>
                <a:gd name="T1" fmla="*/ 569 h 569"/>
                <a:gd name="T2" fmla="*/ 168 w 296"/>
                <a:gd name="T3" fmla="*/ 567 h 569"/>
                <a:gd name="T4" fmla="*/ 141 w 296"/>
                <a:gd name="T5" fmla="*/ 563 h 569"/>
                <a:gd name="T6" fmla="*/ 119 w 296"/>
                <a:gd name="T7" fmla="*/ 554 h 569"/>
                <a:gd name="T8" fmla="*/ 101 w 296"/>
                <a:gd name="T9" fmla="*/ 543 h 569"/>
                <a:gd name="T10" fmla="*/ 89 w 296"/>
                <a:gd name="T11" fmla="*/ 525 h 569"/>
                <a:gd name="T12" fmla="*/ 79 w 296"/>
                <a:gd name="T13" fmla="*/ 504 h 569"/>
                <a:gd name="T14" fmla="*/ 78 w 296"/>
                <a:gd name="T15" fmla="*/ 475 h 569"/>
                <a:gd name="T16" fmla="*/ 78 w 296"/>
                <a:gd name="T17" fmla="*/ 182 h 569"/>
                <a:gd name="T18" fmla="*/ 0 w 296"/>
                <a:gd name="T19" fmla="*/ 182 h 569"/>
                <a:gd name="T20" fmla="*/ 0 w 296"/>
                <a:gd name="T21" fmla="*/ 132 h 569"/>
                <a:gd name="T22" fmla="*/ 78 w 296"/>
                <a:gd name="T23" fmla="*/ 132 h 569"/>
                <a:gd name="T24" fmla="*/ 78 w 296"/>
                <a:gd name="T25" fmla="*/ 9 h 569"/>
                <a:gd name="T26" fmla="*/ 145 w 296"/>
                <a:gd name="T27" fmla="*/ 0 h 569"/>
                <a:gd name="T28" fmla="*/ 145 w 296"/>
                <a:gd name="T29" fmla="*/ 132 h 569"/>
                <a:gd name="T30" fmla="*/ 296 w 296"/>
                <a:gd name="T31" fmla="*/ 132 h 569"/>
                <a:gd name="T32" fmla="*/ 296 w 296"/>
                <a:gd name="T33" fmla="*/ 182 h 569"/>
                <a:gd name="T34" fmla="*/ 145 w 296"/>
                <a:gd name="T35" fmla="*/ 182 h 569"/>
                <a:gd name="T36" fmla="*/ 145 w 296"/>
                <a:gd name="T37" fmla="*/ 464 h 569"/>
                <a:gd name="T38" fmla="*/ 145 w 296"/>
                <a:gd name="T39" fmla="*/ 475 h 569"/>
                <a:gd name="T40" fmla="*/ 146 w 296"/>
                <a:gd name="T41" fmla="*/ 487 h 569"/>
                <a:gd name="T42" fmla="*/ 150 w 296"/>
                <a:gd name="T43" fmla="*/ 496 h 569"/>
                <a:gd name="T44" fmla="*/ 157 w 296"/>
                <a:gd name="T45" fmla="*/ 505 h 569"/>
                <a:gd name="T46" fmla="*/ 170 w 296"/>
                <a:gd name="T47" fmla="*/ 511 h 569"/>
                <a:gd name="T48" fmla="*/ 186 w 296"/>
                <a:gd name="T49" fmla="*/ 513 h 569"/>
                <a:gd name="T50" fmla="*/ 296 w 296"/>
                <a:gd name="T51" fmla="*/ 513 h 569"/>
                <a:gd name="T52" fmla="*/ 296 w 296"/>
                <a:gd name="T53" fmla="*/ 551 h 569"/>
                <a:gd name="T54" fmla="*/ 277 w 296"/>
                <a:gd name="T55" fmla="*/ 558 h 569"/>
                <a:gd name="T56" fmla="*/ 251 w 296"/>
                <a:gd name="T57" fmla="*/ 563 h 569"/>
                <a:gd name="T58" fmla="*/ 224 w 296"/>
                <a:gd name="T59" fmla="*/ 567 h 569"/>
                <a:gd name="T60" fmla="*/ 199 w 296"/>
                <a:gd name="T61" fmla="*/ 569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3" name="Freeform 145"/>
            <p:cNvSpPr>
              <a:spLocks noChangeAspect="1" noEditPoints="1"/>
            </p:cNvSpPr>
            <p:nvPr/>
          </p:nvSpPr>
          <p:spPr bwMode="auto">
            <a:xfrm>
              <a:off x="6923" y="9846"/>
              <a:ext cx="202" cy="803"/>
            </a:xfrm>
            <a:custGeom>
              <a:avLst/>
              <a:gdLst>
                <a:gd name="T0" fmla="*/ 67 w 202"/>
                <a:gd name="T1" fmla="*/ 803 h 803"/>
                <a:gd name="T2" fmla="*/ 56 w 202"/>
                <a:gd name="T3" fmla="*/ 803 h 803"/>
                <a:gd name="T4" fmla="*/ 40 w 202"/>
                <a:gd name="T5" fmla="*/ 801 h 803"/>
                <a:gd name="T6" fmla="*/ 20 w 202"/>
                <a:gd name="T7" fmla="*/ 799 h 803"/>
                <a:gd name="T8" fmla="*/ 0 w 202"/>
                <a:gd name="T9" fmla="*/ 794 h 803"/>
                <a:gd name="T10" fmla="*/ 0 w 202"/>
                <a:gd name="T11" fmla="*/ 747 h 803"/>
                <a:gd name="T12" fmla="*/ 54 w 202"/>
                <a:gd name="T13" fmla="*/ 747 h 803"/>
                <a:gd name="T14" fmla="*/ 78 w 202"/>
                <a:gd name="T15" fmla="*/ 747 h 803"/>
                <a:gd name="T16" fmla="*/ 96 w 202"/>
                <a:gd name="T17" fmla="*/ 743 h 803"/>
                <a:gd name="T18" fmla="*/ 110 w 202"/>
                <a:gd name="T19" fmla="*/ 736 h 803"/>
                <a:gd name="T20" fmla="*/ 121 w 202"/>
                <a:gd name="T21" fmla="*/ 727 h 803"/>
                <a:gd name="T22" fmla="*/ 130 w 202"/>
                <a:gd name="T23" fmla="*/ 711 h 803"/>
                <a:gd name="T24" fmla="*/ 134 w 202"/>
                <a:gd name="T25" fmla="*/ 689 h 803"/>
                <a:gd name="T26" fmla="*/ 135 w 202"/>
                <a:gd name="T27" fmla="*/ 660 h 803"/>
                <a:gd name="T28" fmla="*/ 135 w 202"/>
                <a:gd name="T29" fmla="*/ 178 h 803"/>
                <a:gd name="T30" fmla="*/ 202 w 202"/>
                <a:gd name="T31" fmla="*/ 178 h 803"/>
                <a:gd name="T32" fmla="*/ 202 w 202"/>
                <a:gd name="T33" fmla="*/ 664 h 803"/>
                <a:gd name="T34" fmla="*/ 201 w 202"/>
                <a:gd name="T35" fmla="*/ 700 h 803"/>
                <a:gd name="T36" fmla="*/ 193 w 202"/>
                <a:gd name="T37" fmla="*/ 730 h 803"/>
                <a:gd name="T38" fmla="*/ 181 w 202"/>
                <a:gd name="T39" fmla="*/ 754 h 803"/>
                <a:gd name="T40" fmla="*/ 166 w 202"/>
                <a:gd name="T41" fmla="*/ 772 h 803"/>
                <a:gd name="T42" fmla="*/ 146 w 202"/>
                <a:gd name="T43" fmla="*/ 786 h 803"/>
                <a:gd name="T44" fmla="*/ 123 w 202"/>
                <a:gd name="T45" fmla="*/ 795 h 803"/>
                <a:gd name="T46" fmla="*/ 96 w 202"/>
                <a:gd name="T47" fmla="*/ 801 h 803"/>
                <a:gd name="T48" fmla="*/ 67 w 202"/>
                <a:gd name="T49" fmla="*/ 803 h 803"/>
                <a:gd name="T50" fmla="*/ 135 w 202"/>
                <a:gd name="T51" fmla="*/ 84 h 803"/>
                <a:gd name="T52" fmla="*/ 135 w 202"/>
                <a:gd name="T53" fmla="*/ 0 h 803"/>
                <a:gd name="T54" fmla="*/ 202 w 202"/>
                <a:gd name="T55" fmla="*/ 0 h 803"/>
                <a:gd name="T56" fmla="*/ 202 w 202"/>
                <a:gd name="T57" fmla="*/ 84 h 803"/>
                <a:gd name="T58" fmla="*/ 135 w 202"/>
                <a:gd name="T59" fmla="*/ 84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4" name="Freeform 146"/>
            <p:cNvSpPr>
              <a:spLocks noChangeAspect="1"/>
            </p:cNvSpPr>
            <p:nvPr/>
          </p:nvSpPr>
          <p:spPr bwMode="auto">
            <a:xfrm>
              <a:off x="7221" y="10024"/>
              <a:ext cx="394" cy="617"/>
            </a:xfrm>
            <a:custGeom>
              <a:avLst/>
              <a:gdLst>
                <a:gd name="T0" fmla="*/ 168 w 394"/>
                <a:gd name="T1" fmla="*/ 617 h 617"/>
                <a:gd name="T2" fmla="*/ 103 w 394"/>
                <a:gd name="T3" fmla="*/ 617 h 617"/>
                <a:gd name="T4" fmla="*/ 174 w 394"/>
                <a:gd name="T5" fmla="*/ 432 h 617"/>
                <a:gd name="T6" fmla="*/ 0 w 394"/>
                <a:gd name="T7" fmla="*/ 0 h 617"/>
                <a:gd name="T8" fmla="*/ 72 w 394"/>
                <a:gd name="T9" fmla="*/ 0 h 617"/>
                <a:gd name="T10" fmla="*/ 206 w 394"/>
                <a:gd name="T11" fmla="*/ 345 h 617"/>
                <a:gd name="T12" fmla="*/ 208 w 394"/>
                <a:gd name="T13" fmla="*/ 345 h 617"/>
                <a:gd name="T14" fmla="*/ 329 w 394"/>
                <a:gd name="T15" fmla="*/ 0 h 617"/>
                <a:gd name="T16" fmla="*/ 394 w 394"/>
                <a:gd name="T17" fmla="*/ 0 h 617"/>
                <a:gd name="T18" fmla="*/ 168 w 394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5" name="Rectangle 147"/>
            <p:cNvSpPr>
              <a:spLocks noChangeAspect="1" noChangeArrowheads="1"/>
            </p:cNvSpPr>
            <p:nvPr/>
          </p:nvSpPr>
          <p:spPr bwMode="auto">
            <a:xfrm>
              <a:off x="7709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6" name="Rectangle 148"/>
            <p:cNvSpPr>
              <a:spLocks noChangeAspect="1" noChangeArrowheads="1"/>
            </p:cNvSpPr>
            <p:nvPr/>
          </p:nvSpPr>
          <p:spPr bwMode="auto">
            <a:xfrm>
              <a:off x="7930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7" name="Freeform 149"/>
            <p:cNvSpPr>
              <a:spLocks noChangeAspect="1" noEditPoints="1"/>
            </p:cNvSpPr>
            <p:nvPr/>
          </p:nvSpPr>
          <p:spPr bwMode="auto">
            <a:xfrm>
              <a:off x="8112" y="10015"/>
              <a:ext cx="366" cy="459"/>
            </a:xfrm>
            <a:custGeom>
              <a:avLst/>
              <a:gdLst>
                <a:gd name="T0" fmla="*/ 304 w 366"/>
                <a:gd name="T1" fmla="*/ 439 h 459"/>
                <a:gd name="T2" fmla="*/ 302 w 366"/>
                <a:gd name="T3" fmla="*/ 422 h 459"/>
                <a:gd name="T4" fmla="*/ 299 w 366"/>
                <a:gd name="T5" fmla="*/ 406 h 459"/>
                <a:gd name="T6" fmla="*/ 273 w 366"/>
                <a:gd name="T7" fmla="*/ 437 h 459"/>
                <a:gd name="T8" fmla="*/ 230 w 366"/>
                <a:gd name="T9" fmla="*/ 455 h 459"/>
                <a:gd name="T10" fmla="*/ 114 w 366"/>
                <a:gd name="T11" fmla="*/ 459 h 459"/>
                <a:gd name="T12" fmla="*/ 55 w 366"/>
                <a:gd name="T13" fmla="*/ 446 h 459"/>
                <a:gd name="T14" fmla="*/ 15 w 366"/>
                <a:gd name="T15" fmla="*/ 412 h 459"/>
                <a:gd name="T16" fmla="*/ 0 w 366"/>
                <a:gd name="T17" fmla="*/ 359 h 459"/>
                <a:gd name="T18" fmla="*/ 4 w 366"/>
                <a:gd name="T19" fmla="*/ 276 h 459"/>
                <a:gd name="T20" fmla="*/ 26 w 366"/>
                <a:gd name="T21" fmla="*/ 228 h 459"/>
                <a:gd name="T22" fmla="*/ 67 w 366"/>
                <a:gd name="T23" fmla="*/ 199 h 459"/>
                <a:gd name="T24" fmla="*/ 125 w 366"/>
                <a:gd name="T25" fmla="*/ 190 h 459"/>
                <a:gd name="T26" fmla="*/ 290 w 366"/>
                <a:gd name="T27" fmla="*/ 116 h 459"/>
                <a:gd name="T28" fmla="*/ 281 w 366"/>
                <a:gd name="T29" fmla="*/ 81 h 459"/>
                <a:gd name="T30" fmla="*/ 257 w 366"/>
                <a:gd name="T31" fmla="*/ 65 h 459"/>
                <a:gd name="T32" fmla="*/ 219 w 366"/>
                <a:gd name="T33" fmla="*/ 60 h 459"/>
                <a:gd name="T34" fmla="*/ 29 w 366"/>
                <a:gd name="T35" fmla="*/ 20 h 459"/>
                <a:gd name="T36" fmla="*/ 80 w 366"/>
                <a:gd name="T37" fmla="*/ 4 h 459"/>
                <a:gd name="T38" fmla="*/ 134 w 366"/>
                <a:gd name="T39" fmla="*/ 0 h 459"/>
                <a:gd name="T40" fmla="*/ 254 w 366"/>
                <a:gd name="T41" fmla="*/ 2 h 459"/>
                <a:gd name="T42" fmla="*/ 299 w 366"/>
                <a:gd name="T43" fmla="*/ 13 h 459"/>
                <a:gd name="T44" fmla="*/ 335 w 366"/>
                <a:gd name="T45" fmla="*/ 38 h 459"/>
                <a:gd name="T46" fmla="*/ 353 w 366"/>
                <a:gd name="T47" fmla="*/ 81 h 459"/>
                <a:gd name="T48" fmla="*/ 357 w 366"/>
                <a:gd name="T49" fmla="*/ 303 h 459"/>
                <a:gd name="T50" fmla="*/ 358 w 366"/>
                <a:gd name="T51" fmla="*/ 385 h 459"/>
                <a:gd name="T52" fmla="*/ 366 w 366"/>
                <a:gd name="T53" fmla="*/ 448 h 459"/>
                <a:gd name="T54" fmla="*/ 290 w 366"/>
                <a:gd name="T55" fmla="*/ 240 h 459"/>
                <a:gd name="T56" fmla="*/ 109 w 366"/>
                <a:gd name="T57" fmla="*/ 242 h 459"/>
                <a:gd name="T58" fmla="*/ 78 w 366"/>
                <a:gd name="T59" fmla="*/ 258 h 459"/>
                <a:gd name="T60" fmla="*/ 67 w 366"/>
                <a:gd name="T61" fmla="*/ 298 h 459"/>
                <a:gd name="T62" fmla="*/ 71 w 366"/>
                <a:gd name="T63" fmla="*/ 370 h 459"/>
                <a:gd name="T64" fmla="*/ 93 w 366"/>
                <a:gd name="T65" fmla="*/ 395 h 459"/>
                <a:gd name="T66" fmla="*/ 127 w 366"/>
                <a:gd name="T67" fmla="*/ 403 h 459"/>
                <a:gd name="T68" fmla="*/ 236 w 366"/>
                <a:gd name="T69" fmla="*/ 401 h 459"/>
                <a:gd name="T70" fmla="*/ 266 w 366"/>
                <a:gd name="T71" fmla="*/ 388 h 459"/>
                <a:gd name="T72" fmla="*/ 286 w 366"/>
                <a:gd name="T73" fmla="*/ 356 h 459"/>
                <a:gd name="T74" fmla="*/ 290 w 366"/>
                <a:gd name="T75" fmla="*/ 24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8" name="Freeform 150"/>
            <p:cNvSpPr>
              <a:spLocks noChangeAspect="1"/>
            </p:cNvSpPr>
            <p:nvPr/>
          </p:nvSpPr>
          <p:spPr bwMode="auto">
            <a:xfrm>
              <a:off x="8617" y="10015"/>
              <a:ext cx="360" cy="448"/>
            </a:xfrm>
            <a:custGeom>
              <a:avLst/>
              <a:gdLst>
                <a:gd name="T0" fmla="*/ 293 w 360"/>
                <a:gd name="T1" fmla="*/ 448 h 448"/>
                <a:gd name="T2" fmla="*/ 293 w 360"/>
                <a:gd name="T3" fmla="*/ 107 h 448"/>
                <a:gd name="T4" fmla="*/ 289 w 360"/>
                <a:gd name="T5" fmla="*/ 87 h 448"/>
                <a:gd name="T6" fmla="*/ 280 w 360"/>
                <a:gd name="T7" fmla="*/ 74 h 448"/>
                <a:gd name="T8" fmla="*/ 267 w 360"/>
                <a:gd name="T9" fmla="*/ 67 h 448"/>
                <a:gd name="T10" fmla="*/ 253 w 360"/>
                <a:gd name="T11" fmla="*/ 62 h 448"/>
                <a:gd name="T12" fmla="*/ 237 w 360"/>
                <a:gd name="T13" fmla="*/ 60 h 448"/>
                <a:gd name="T14" fmla="*/ 168 w 360"/>
                <a:gd name="T15" fmla="*/ 60 h 448"/>
                <a:gd name="T16" fmla="*/ 136 w 360"/>
                <a:gd name="T17" fmla="*/ 62 h 448"/>
                <a:gd name="T18" fmla="*/ 107 w 360"/>
                <a:gd name="T19" fmla="*/ 65 h 448"/>
                <a:gd name="T20" fmla="*/ 83 w 360"/>
                <a:gd name="T21" fmla="*/ 69 h 448"/>
                <a:gd name="T22" fmla="*/ 67 w 360"/>
                <a:gd name="T23" fmla="*/ 72 h 448"/>
                <a:gd name="T24" fmla="*/ 67 w 360"/>
                <a:gd name="T25" fmla="*/ 448 h 448"/>
                <a:gd name="T26" fmla="*/ 0 w 360"/>
                <a:gd name="T27" fmla="*/ 448 h 448"/>
                <a:gd name="T28" fmla="*/ 0 w 360"/>
                <a:gd name="T29" fmla="*/ 9 h 448"/>
                <a:gd name="T30" fmla="*/ 63 w 360"/>
                <a:gd name="T31" fmla="*/ 9 h 448"/>
                <a:gd name="T32" fmla="*/ 67 w 360"/>
                <a:gd name="T33" fmla="*/ 40 h 448"/>
                <a:gd name="T34" fmla="*/ 92 w 360"/>
                <a:gd name="T35" fmla="*/ 22 h 448"/>
                <a:gd name="T36" fmla="*/ 121 w 360"/>
                <a:gd name="T37" fmla="*/ 9 h 448"/>
                <a:gd name="T38" fmla="*/ 152 w 360"/>
                <a:gd name="T39" fmla="*/ 2 h 448"/>
                <a:gd name="T40" fmla="*/ 183 w 360"/>
                <a:gd name="T41" fmla="*/ 0 h 448"/>
                <a:gd name="T42" fmla="*/ 249 w 360"/>
                <a:gd name="T43" fmla="*/ 0 h 448"/>
                <a:gd name="T44" fmla="*/ 275 w 360"/>
                <a:gd name="T45" fmla="*/ 2 h 448"/>
                <a:gd name="T46" fmla="*/ 296 w 360"/>
                <a:gd name="T47" fmla="*/ 6 h 448"/>
                <a:gd name="T48" fmla="*/ 318 w 360"/>
                <a:gd name="T49" fmla="*/ 15 h 448"/>
                <a:gd name="T50" fmla="*/ 334 w 360"/>
                <a:gd name="T51" fmla="*/ 29 h 448"/>
                <a:gd name="T52" fmla="*/ 349 w 360"/>
                <a:gd name="T53" fmla="*/ 47 h 448"/>
                <a:gd name="T54" fmla="*/ 358 w 360"/>
                <a:gd name="T55" fmla="*/ 71 h 448"/>
                <a:gd name="T56" fmla="*/ 360 w 360"/>
                <a:gd name="T57" fmla="*/ 98 h 448"/>
                <a:gd name="T58" fmla="*/ 360 w 360"/>
                <a:gd name="T59" fmla="*/ 448 h 448"/>
                <a:gd name="T60" fmla="*/ 293 w 360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9" name="Freeform 151"/>
            <p:cNvSpPr>
              <a:spLocks noChangeAspect="1" noEditPoints="1"/>
            </p:cNvSpPr>
            <p:nvPr/>
          </p:nvSpPr>
          <p:spPr bwMode="auto">
            <a:xfrm>
              <a:off x="9107" y="9846"/>
              <a:ext cx="361" cy="628"/>
            </a:xfrm>
            <a:custGeom>
              <a:avLst/>
              <a:gdLst>
                <a:gd name="T0" fmla="*/ 302 w 361"/>
                <a:gd name="T1" fmla="*/ 617 h 628"/>
                <a:gd name="T2" fmla="*/ 295 w 361"/>
                <a:gd name="T3" fmla="*/ 584 h 628"/>
                <a:gd name="T4" fmla="*/ 269 w 361"/>
                <a:gd name="T5" fmla="*/ 606 h 628"/>
                <a:gd name="T6" fmla="*/ 240 w 361"/>
                <a:gd name="T7" fmla="*/ 619 h 628"/>
                <a:gd name="T8" fmla="*/ 210 w 361"/>
                <a:gd name="T9" fmla="*/ 626 h 628"/>
                <a:gd name="T10" fmla="*/ 177 w 361"/>
                <a:gd name="T11" fmla="*/ 628 h 628"/>
                <a:gd name="T12" fmla="*/ 107 w 361"/>
                <a:gd name="T13" fmla="*/ 628 h 628"/>
                <a:gd name="T14" fmla="*/ 87 w 361"/>
                <a:gd name="T15" fmla="*/ 626 h 628"/>
                <a:gd name="T16" fmla="*/ 65 w 361"/>
                <a:gd name="T17" fmla="*/ 620 h 628"/>
                <a:gd name="T18" fmla="*/ 45 w 361"/>
                <a:gd name="T19" fmla="*/ 613 h 628"/>
                <a:gd name="T20" fmla="*/ 27 w 361"/>
                <a:gd name="T21" fmla="*/ 599 h 628"/>
                <a:gd name="T22" fmla="*/ 13 w 361"/>
                <a:gd name="T23" fmla="*/ 581 h 628"/>
                <a:gd name="T24" fmla="*/ 3 w 361"/>
                <a:gd name="T25" fmla="*/ 557 h 628"/>
                <a:gd name="T26" fmla="*/ 0 w 361"/>
                <a:gd name="T27" fmla="*/ 527 h 628"/>
                <a:gd name="T28" fmla="*/ 0 w 361"/>
                <a:gd name="T29" fmla="*/ 292 h 628"/>
                <a:gd name="T30" fmla="*/ 3 w 361"/>
                <a:gd name="T31" fmla="*/ 259 h 628"/>
                <a:gd name="T32" fmla="*/ 13 w 361"/>
                <a:gd name="T33" fmla="*/ 232 h 628"/>
                <a:gd name="T34" fmla="*/ 27 w 361"/>
                <a:gd name="T35" fmla="*/ 211 h 628"/>
                <a:gd name="T36" fmla="*/ 45 w 361"/>
                <a:gd name="T37" fmla="*/ 193 h 628"/>
                <a:gd name="T38" fmla="*/ 69 w 361"/>
                <a:gd name="T39" fmla="*/ 180 h 628"/>
                <a:gd name="T40" fmla="*/ 96 w 361"/>
                <a:gd name="T41" fmla="*/ 171 h 628"/>
                <a:gd name="T42" fmla="*/ 126 w 361"/>
                <a:gd name="T43" fmla="*/ 169 h 628"/>
                <a:gd name="T44" fmla="*/ 190 w 361"/>
                <a:gd name="T45" fmla="*/ 169 h 628"/>
                <a:gd name="T46" fmla="*/ 220 w 361"/>
                <a:gd name="T47" fmla="*/ 171 h 628"/>
                <a:gd name="T48" fmla="*/ 249 w 361"/>
                <a:gd name="T49" fmla="*/ 180 h 628"/>
                <a:gd name="T50" fmla="*/ 275 w 361"/>
                <a:gd name="T51" fmla="*/ 191 h 628"/>
                <a:gd name="T52" fmla="*/ 295 w 361"/>
                <a:gd name="T53" fmla="*/ 207 h 628"/>
                <a:gd name="T54" fmla="*/ 295 w 361"/>
                <a:gd name="T55" fmla="*/ 0 h 628"/>
                <a:gd name="T56" fmla="*/ 361 w 361"/>
                <a:gd name="T57" fmla="*/ 0 h 628"/>
                <a:gd name="T58" fmla="*/ 361 w 361"/>
                <a:gd name="T59" fmla="*/ 617 h 628"/>
                <a:gd name="T60" fmla="*/ 302 w 361"/>
                <a:gd name="T61" fmla="*/ 617 h 628"/>
                <a:gd name="T62" fmla="*/ 295 w 361"/>
                <a:gd name="T63" fmla="*/ 256 h 628"/>
                <a:gd name="T64" fmla="*/ 275 w 361"/>
                <a:gd name="T65" fmla="*/ 247 h 628"/>
                <a:gd name="T66" fmla="*/ 249 w 361"/>
                <a:gd name="T67" fmla="*/ 238 h 628"/>
                <a:gd name="T68" fmla="*/ 219 w 361"/>
                <a:gd name="T69" fmla="*/ 231 h 628"/>
                <a:gd name="T70" fmla="*/ 182 w 361"/>
                <a:gd name="T71" fmla="*/ 229 h 628"/>
                <a:gd name="T72" fmla="*/ 119 w 361"/>
                <a:gd name="T73" fmla="*/ 229 h 628"/>
                <a:gd name="T74" fmla="*/ 108 w 361"/>
                <a:gd name="T75" fmla="*/ 229 h 628"/>
                <a:gd name="T76" fmla="*/ 96 w 361"/>
                <a:gd name="T77" fmla="*/ 232 h 628"/>
                <a:gd name="T78" fmla="*/ 85 w 361"/>
                <a:gd name="T79" fmla="*/ 240 h 628"/>
                <a:gd name="T80" fmla="*/ 76 w 361"/>
                <a:gd name="T81" fmla="*/ 252 h 628"/>
                <a:gd name="T82" fmla="*/ 70 w 361"/>
                <a:gd name="T83" fmla="*/ 268 h 628"/>
                <a:gd name="T84" fmla="*/ 69 w 361"/>
                <a:gd name="T85" fmla="*/ 290 h 628"/>
                <a:gd name="T86" fmla="*/ 69 w 361"/>
                <a:gd name="T87" fmla="*/ 512 h 628"/>
                <a:gd name="T88" fmla="*/ 70 w 361"/>
                <a:gd name="T89" fmla="*/ 534 h 628"/>
                <a:gd name="T90" fmla="*/ 78 w 361"/>
                <a:gd name="T91" fmla="*/ 550 h 628"/>
                <a:gd name="T92" fmla="*/ 88 w 361"/>
                <a:gd name="T93" fmla="*/ 559 h 628"/>
                <a:gd name="T94" fmla="*/ 103 w 361"/>
                <a:gd name="T95" fmla="*/ 564 h 628"/>
                <a:gd name="T96" fmla="*/ 116 w 361"/>
                <a:gd name="T97" fmla="*/ 566 h 628"/>
                <a:gd name="T98" fmla="*/ 130 w 361"/>
                <a:gd name="T99" fmla="*/ 566 h 628"/>
                <a:gd name="T100" fmla="*/ 181 w 361"/>
                <a:gd name="T101" fmla="*/ 566 h 628"/>
                <a:gd name="T102" fmla="*/ 220 w 361"/>
                <a:gd name="T103" fmla="*/ 564 h 628"/>
                <a:gd name="T104" fmla="*/ 251 w 361"/>
                <a:gd name="T105" fmla="*/ 561 h 628"/>
                <a:gd name="T106" fmla="*/ 276 w 361"/>
                <a:gd name="T107" fmla="*/ 555 h 628"/>
                <a:gd name="T108" fmla="*/ 295 w 361"/>
                <a:gd name="T109" fmla="*/ 552 h 628"/>
                <a:gd name="T110" fmla="*/ 295 w 361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sp>
        <p:nvSpPr>
          <p:cNvPr id="26" name="Rectangle 7"/>
          <p:cNvSpPr txBox="1">
            <a:spLocks noChangeArrowheads="1"/>
          </p:cNvSpPr>
          <p:nvPr userDrawn="1"/>
        </p:nvSpPr>
        <p:spPr bwMode="auto">
          <a:xfrm>
            <a:off x="6645600" y="6543064"/>
            <a:ext cx="23241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a-DK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b="1" kern="1200">
                <a:solidFill>
                  <a:schemeClr val="accent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fld id="{72D44990-1282-4960-A3C7-978D7B9C46E4}" type="slidenum">
              <a:rPr lang="da-DK" altLang="da-DK" b="0" smtClean="0">
                <a:solidFill>
                  <a:srgbClr val="84715E"/>
                </a:solidFill>
              </a:rPr>
              <a:pPr/>
              <a:t>‹nr.›</a:t>
            </a:fld>
            <a:r>
              <a:rPr lang="da-DK" altLang="da-DK" b="0" dirty="0">
                <a:solidFill>
                  <a:srgbClr val="84715E"/>
                </a:solidFill>
              </a:rPr>
              <a:t>  ▪  Regionshospitalet Randers</a:t>
            </a:r>
          </a:p>
        </p:txBody>
      </p:sp>
      <p:cxnSp>
        <p:nvCxnSpPr>
          <p:cNvPr id="3" name="Lige forbindelse 2"/>
          <p:cNvCxnSpPr/>
          <p:nvPr userDrawn="1"/>
        </p:nvCxnSpPr>
        <p:spPr bwMode="auto">
          <a:xfrm>
            <a:off x="180000" y="6480000"/>
            <a:ext cx="878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99003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0" r:id="rId3"/>
    <p:sldLayoutId id="2147483664" r:id="rId4"/>
    <p:sldLayoutId id="2147483665" r:id="rId5"/>
    <p:sldLayoutId id="2147483666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  <p:hf sldNum="0" hdr="0" ftr="0" dt="0"/>
  <p:txStyles>
    <p:titleStyle>
      <a:lvl1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rgbClr val="3F3018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9pPr>
    </p:titleStyle>
    <p:bodyStyle>
      <a:lvl1pPr marL="271463" indent="-27146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98525" indent="-273050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343025" indent="-18097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92300" indent="-18256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3320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7892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32464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7036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41608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 sz="quarter"/>
          </p:nvPr>
        </p:nvSpPr>
        <p:spPr>
          <a:xfrm>
            <a:off x="932763" y="3963339"/>
            <a:ext cx="6840000" cy="1494932"/>
          </a:xfrm>
        </p:spPr>
        <p:txBody>
          <a:bodyPr/>
          <a:lstStyle/>
          <a:p>
            <a:r>
              <a:rPr lang="da-DK" sz="4200" dirty="0">
                <a:solidFill>
                  <a:schemeClr val="bg1"/>
                </a:solidFill>
              </a:rPr>
              <a:t>Oplæg om 3-timers møder</a:t>
            </a:r>
          </a:p>
        </p:txBody>
      </p:sp>
      <p:pic>
        <p:nvPicPr>
          <p:cNvPr id="2" name="Billede 1">
            <a:extLst>
              <a:ext uri="{FF2B5EF4-FFF2-40B4-BE49-F238E27FC236}">
                <a16:creationId xmlns:a16="http://schemas.microsoft.com/office/drawing/2014/main" id="{13BB5F52-0C3B-51ED-EC5C-3C50F22C55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598" y="1449425"/>
            <a:ext cx="1156329" cy="2289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908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dirty="0">
                <a:latin typeface="Verdana" pitchFamily="34" charset="0"/>
                <a:ea typeface="ＭＳ Ｐゴシック" pitchFamily="34" charset="-128"/>
              </a:rPr>
              <a:t>Formål</a:t>
            </a:r>
            <a:endParaRPr lang="da-DK" dirty="0"/>
          </a:p>
        </p:txBody>
      </p:sp>
      <p:sp>
        <p:nvSpPr>
          <p:cNvPr id="6" name="Undertitel 4"/>
          <p:cNvSpPr>
            <a:spLocks/>
          </p:cNvSpPr>
          <p:nvPr/>
        </p:nvSpPr>
        <p:spPr bwMode="auto">
          <a:xfrm>
            <a:off x="720000" y="2160000"/>
            <a:ext cx="7019270" cy="314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177800" indent="-1778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da-DK" altLang="da-DK" sz="2000" dirty="0">
                <a:latin typeface="Verdana" pitchFamily="34" charset="0"/>
              </a:rPr>
              <a:t>At øge kvaliteten af den lægelige uddannelse</a:t>
            </a:r>
          </a:p>
          <a:p>
            <a:pPr marL="177800" indent="-1778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da-DK" altLang="da-DK" sz="2000" dirty="0">
                <a:latin typeface="Verdana" pitchFamily="34" charset="0"/>
              </a:rPr>
              <a:t>Afdelingsledelserne får konkret viden og mulighed for prioritering af uddannelsestiltag</a:t>
            </a:r>
          </a:p>
          <a:p>
            <a:pPr marL="177800" indent="-1778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da-DK" altLang="da-DK" sz="2000" dirty="0">
                <a:latin typeface="Verdana" pitchFamily="34" charset="0"/>
              </a:rPr>
              <a:t>Videndeling på tværs af afdelinger</a:t>
            </a:r>
          </a:p>
          <a:p>
            <a:pPr marL="177800" indent="-1778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da-DK" altLang="da-DK" sz="2000" dirty="0">
                <a:latin typeface="Verdana" pitchFamily="34" charset="0"/>
              </a:rPr>
              <a:t>Hospitalsledelsen for ”temperaturmåling” på uddannelsesmiljø inkl. afklaring af fremtidige indsatsområder</a:t>
            </a:r>
          </a:p>
        </p:txBody>
      </p:sp>
    </p:spTree>
    <p:extLst>
      <p:ext uri="{BB962C8B-B14F-4D97-AF65-F5344CB8AC3E}">
        <p14:creationId xmlns:p14="http://schemas.microsoft.com/office/powerpoint/2010/main" val="216668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AE72B1-FE5C-F29F-AEB0-CC1F340F4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Metode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611D6E9-830F-A342-546B-43CAE8189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000" dirty="0"/>
              <a:t>Et møde, hvor yngre læger (YL), som har det bedste blik på forbedringspotentiale, drøfter uddannelsesmiljøet i egen afdeling</a:t>
            </a:r>
          </a:p>
          <a:p>
            <a:pPr lvl="1"/>
            <a:r>
              <a:rPr lang="da-DK" sz="1800" dirty="0"/>
              <a:t>Kommer til ordre i et trygt forum</a:t>
            </a:r>
          </a:p>
          <a:p>
            <a:pPr lvl="1"/>
            <a:r>
              <a:rPr lang="da-DK" sz="1800" dirty="0"/>
              <a:t>Får mulighed for at udvikle konstruktive idéer i fællesskab</a:t>
            </a:r>
          </a:p>
          <a:p>
            <a:pPr lvl="1"/>
            <a:r>
              <a:rPr lang="da-DK" sz="1800" dirty="0"/>
              <a:t>Bliver hørt af ledelserne</a:t>
            </a:r>
          </a:p>
          <a:p>
            <a:pPr lvl="1"/>
            <a:r>
              <a:rPr lang="da-DK" sz="1800" dirty="0"/>
              <a:t>Får medansvar og ejerskab til processen</a:t>
            </a:r>
          </a:p>
          <a:p>
            <a:r>
              <a:rPr lang="da-DK" sz="2000" dirty="0"/>
              <a:t>Afholdes 1 gang årligt for at sikre en stadigt opadgående spiral</a:t>
            </a:r>
          </a:p>
          <a:p>
            <a:r>
              <a:rPr lang="da-DK" sz="2000" dirty="0"/>
              <a:t>Hvert år nyt fokus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52740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F5AEE5-0DB6-1858-D0B3-83E8CC195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Planlægning og tilrettelæggelse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E0DD67E-7618-3149-F388-FEF2075BC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Uddannelseskoordinerende overlæge (UKO) varsler og udsender materiale 2-3 måneder før afvikling</a:t>
            </a:r>
          </a:p>
          <a:p>
            <a:pPr lvl="1"/>
            <a:r>
              <a:rPr lang="da-DK" dirty="0"/>
              <a:t>Til cheflæger, uddannelsesansvarlige ledende overlæger (UALO) og uddannelseskoordinerende yngre læger (UKYL)</a:t>
            </a:r>
          </a:p>
          <a:p>
            <a:r>
              <a:rPr lang="da-DK" dirty="0"/>
              <a:t>Deltagelse obligatorisk for alle</a:t>
            </a:r>
          </a:p>
          <a:p>
            <a:r>
              <a:rPr lang="da-DK" dirty="0"/>
              <a:t>Uddannelsessøgende yngre læger (YL)</a:t>
            </a:r>
          </a:p>
          <a:p>
            <a:r>
              <a:rPr lang="da-DK" dirty="0"/>
              <a:t>Mødet afholdes i arbejdstiden</a:t>
            </a:r>
          </a:p>
          <a:p>
            <a:r>
              <a:rPr lang="da-DK" dirty="0"/>
              <a:t>Deltagere fri for klinisk arbejde inkl. hyler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20101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A4DA70-F77D-8ED8-4FFB-1C4DE9842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Indhold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712BE1E-737F-B7A0-FAC1-D708CAF3D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1800" dirty="0"/>
              <a:t>Individuelt arbejdsark og gruppeark</a:t>
            </a:r>
          </a:p>
          <a:p>
            <a:pPr lvl="1"/>
            <a:r>
              <a:rPr lang="da-DK" sz="1600" dirty="0"/>
              <a:t>Gode og mindre gode oplevelser</a:t>
            </a:r>
          </a:p>
          <a:p>
            <a:pPr lvl="1"/>
            <a:r>
              <a:rPr lang="da-DK" sz="1600" dirty="0"/>
              <a:t>Forslag til ændringer (nye tiltag)</a:t>
            </a:r>
          </a:p>
          <a:p>
            <a:pPr lvl="1"/>
            <a:r>
              <a:rPr lang="da-DK" sz="1600" dirty="0"/>
              <a:t>Beskriv forventede resultater og konsekvenser</a:t>
            </a:r>
          </a:p>
          <a:p>
            <a:pPr lvl="1"/>
            <a:endParaRPr lang="da-DK" sz="1600" dirty="0"/>
          </a:p>
          <a:p>
            <a:r>
              <a:rPr lang="da-DK" sz="1800" dirty="0"/>
              <a:t>Fællesreferat</a:t>
            </a:r>
          </a:p>
          <a:p>
            <a:pPr lvl="1"/>
            <a:r>
              <a:rPr lang="da-DK" sz="1600" dirty="0"/>
              <a:t>Hvilke tiltag foreslår I?</a:t>
            </a:r>
          </a:p>
          <a:p>
            <a:pPr lvl="1"/>
            <a:r>
              <a:rPr lang="da-DK" sz="1600" dirty="0"/>
              <a:t>Hvilke resultater forventer I, de enkelte tiltag vil medføre?</a:t>
            </a:r>
          </a:p>
          <a:p>
            <a:pPr lvl="1"/>
            <a:r>
              <a:rPr lang="da-DK" sz="1600" dirty="0"/>
              <a:t>Hvilke konsekvenser/omkostninger har de enkelte forslag for hhv. uddannelseslægerne og speciallægerne?</a:t>
            </a:r>
          </a:p>
          <a:p>
            <a:pPr lvl="1"/>
            <a:r>
              <a:rPr lang="da-DK" sz="1600" dirty="0"/>
              <a:t>Hvem skal involveres og på hvilket niveau?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43133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4962E2-F0BC-F790-BDDF-CFF39408A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Afvikling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3CE9A00-8261-7FA6-8777-C221793F2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Velkomst ved UKYL inkl. præsentation af formål og forløb, samt valg af referent til fællesreferat (10 min.)</a:t>
            </a:r>
          </a:p>
          <a:p>
            <a:r>
              <a:rPr lang="da-DK" dirty="0"/>
              <a:t>Individuel refleksion og gruppearbejde parvis (25 min.)</a:t>
            </a:r>
          </a:p>
          <a:p>
            <a:r>
              <a:rPr lang="da-DK" dirty="0"/>
              <a:t>Grupperefleksion (30 min.)</a:t>
            </a:r>
          </a:p>
          <a:p>
            <a:r>
              <a:rPr lang="da-DK" dirty="0"/>
              <a:t>Fællesreferat (55 min.)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42428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9C4008-334D-923D-5264-645FD606D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Opfølgning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55D48B4-77D3-548B-5DE9-610606856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000" dirty="0"/>
              <a:t>UALO og UKYL afholder fællesmøde med deltagelse af alle afdelingens læger (1 time) inden LUR-årsmødet (lægeligt uddannelsesråd)</a:t>
            </a:r>
          </a:p>
          <a:p>
            <a:pPr lvl="1"/>
            <a:r>
              <a:rPr lang="da-DK" sz="1800" dirty="0"/>
              <a:t>UKYL er mødeleder</a:t>
            </a:r>
          </a:p>
          <a:p>
            <a:pPr lvl="1"/>
            <a:r>
              <a:rPr lang="da-DK" sz="1800" dirty="0"/>
              <a:t>Idéer og handlingsplan diskuteres</a:t>
            </a:r>
          </a:p>
          <a:p>
            <a:r>
              <a:rPr lang="da-DK" sz="2000" dirty="0"/>
              <a:t>UKYL, UALO og ledende overlæge udarbejder afdelingens 3-timers rapport, som sendes til UKO og uddannelsessekretær i HR, Uddannelse</a:t>
            </a:r>
          </a:p>
          <a:p>
            <a:r>
              <a:rPr lang="da-DK" sz="2000" dirty="0"/>
              <a:t>Idéer og initiativer drøftes og evalueres på LUR-årsmødet i oktober måned sammen med øvrige afdeling og evt. lægefaglig direktør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37081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905EF-01E0-DE59-365D-1CAEF4711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Tidsplan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86D4D60-3FB9-4F62-63B5-89274B2E1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000" dirty="0"/>
              <a:t>3-timers møder afholdes i april-august</a:t>
            </a:r>
          </a:p>
          <a:p>
            <a:r>
              <a:rPr lang="da-DK" sz="2000" dirty="0"/>
              <a:t>Fællesmøde for alle læger (1 time) afholdes senest uge 37</a:t>
            </a:r>
          </a:p>
          <a:p>
            <a:r>
              <a:rPr lang="da-DK" sz="2000" dirty="0"/>
              <a:t>Møde med deltagelse af afdelingsledelse, UALO og UKYL afholdes senest uge 39</a:t>
            </a:r>
          </a:p>
          <a:p>
            <a:pPr lvl="1"/>
            <a:r>
              <a:rPr lang="da-DK" sz="1800" dirty="0"/>
              <a:t>Status på sidste års handleplan</a:t>
            </a:r>
          </a:p>
          <a:p>
            <a:pPr lvl="1"/>
            <a:r>
              <a:rPr lang="da-DK" sz="1800" dirty="0"/>
              <a:t>Udarbejdelse af dette års handleplan</a:t>
            </a:r>
          </a:p>
          <a:p>
            <a:r>
              <a:rPr lang="da-DK" sz="2000" dirty="0"/>
              <a:t>Fællesreferat + afdelingens 3-timers rapport + 3 udvalgte forslag vedr. årets tema sendes til UKO og uddannelsessekretær senest den </a:t>
            </a:r>
            <a:r>
              <a:rPr lang="da-DK" sz="2000" b="1" dirty="0"/>
              <a:t>2. oktober</a:t>
            </a:r>
          </a:p>
          <a:p>
            <a:r>
              <a:rPr lang="da-DK" sz="2000" dirty="0"/>
              <a:t>Alle afdelinger præsenterer sine tre bedste forslag på LUR-årsmøde uge 41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99592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AE8CAE-84DF-ECF6-0044-A19CC9171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Resultat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624C226-314F-322A-A1B4-AB965DF32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Bedre arbejdsmiljø, større arbejdsglæde</a:t>
            </a:r>
          </a:p>
          <a:p>
            <a:r>
              <a:rPr lang="da-DK" dirty="0"/>
              <a:t>Øget rekruttering af yngre læger til RH Randers</a:t>
            </a:r>
          </a:p>
          <a:p>
            <a:r>
              <a:rPr lang="da-DK" dirty="0"/>
              <a:t>Mere engagerede og dygtigere yngre læger</a:t>
            </a:r>
          </a:p>
          <a:p>
            <a:r>
              <a:rPr lang="da-DK" dirty="0"/>
              <a:t>Bedre patientbehandling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708415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8&quot;&gt;&lt;property id=&quot;20148&quot; value=&quot;5&quot;/&gt;&lt;property id=&quot;20300&quot; value=&quot;Slide 6 - &amp;quot;Brug ikoner i din præsentation&amp;quot;&quot;/&gt;&lt;property id=&quot;20307&quot; value=&quot;380&quot;/&gt;&lt;/object&gt;&lt;object type=&quot;3&quot; unique_id=&quot;10010&quot;&gt;&lt;property id=&quot;20148&quot; value=&quot;5&quot;/&gt;&lt;property id=&quot;20300&quot; value=&quot;Slide 4 - &amp;quot;This is a quote... it could be something very smart and clever&amp;quot;&quot;/&gt;&lt;property id=&quot;20307&quot; value=&quot;391&quot;/&gt;&lt;/object&gt;&lt;object type=&quot;3&quot; unique_id=&quot;10013&quot;&gt;&lt;property id=&quot;20148&quot; value=&quot;5&quot;/&gt;&lt;property id=&quot;20300&quot; value=&quot;Slide 5&quot;/&gt;&lt;property id=&quot;20307&quot; value=&quot;384&quot;/&gt;&lt;/object&gt;&lt;object type=&quot;3&quot; unique_id=&quot;10016&quot;&gt;&lt;property id=&quot;20148&quot; value=&quot;5&quot;/&gt;&lt;property id=&quot;20300&quot; value=&quot;Slide 3 - &amp;quot;Overskrift&amp;quot;&quot;/&gt;&lt;property id=&quot;20307&quot; value=&quot;386&quot;/&gt;&lt;/object&gt;&lt;object type=&quot;3&quot; unique_id=&quot;10137&quot;&gt;&lt;property id=&quot;20148&quot; value=&quot;5&quot;/&gt;&lt;property id=&quot;20300&quot; value=&quot;Slide 2 - &amp;quot;Overskrift&amp;quot;&quot;/&gt;&lt;property id=&quot;20307&quot; value=&quot;392&quot;/&gt;&lt;/object&gt;&lt;object type=&quot;3&quot; unique_id=&quot;10226&quot;&gt;&lt;property id=&quot;20148&quot; value=&quot;5&quot;/&gt;&lt;property id=&quot;20300&quot; value=&quot;Slide 1 - &amp;quot;Titel på præsentation&amp;quot;&quot;/&gt;&lt;property id=&quot;20307&quot; value=&quot;39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RM-skabelon">
  <a:themeElements>
    <a:clrScheme name="01a_RMdias_BRED 1">
      <a:dk1>
        <a:srgbClr val="3F3018"/>
      </a:dk1>
      <a:lt1>
        <a:srgbClr val="FFFFFF"/>
      </a:lt1>
      <a:dk2>
        <a:srgbClr val="990033"/>
      </a:dk2>
      <a:lt2>
        <a:srgbClr val="D2D2D2"/>
      </a:lt2>
      <a:accent1>
        <a:srgbClr val="E3DFD4"/>
      </a:accent1>
      <a:accent2>
        <a:srgbClr val="84715E"/>
      </a:accent2>
      <a:accent3>
        <a:srgbClr val="FFFFFF"/>
      </a:accent3>
      <a:accent4>
        <a:srgbClr val="342713"/>
      </a:accent4>
      <a:accent5>
        <a:srgbClr val="EFECE6"/>
      </a:accent5>
      <a:accent6>
        <a:srgbClr val="776654"/>
      </a:accent6>
      <a:hlink>
        <a:srgbClr val="990033"/>
      </a:hlink>
      <a:folHlink>
        <a:srgbClr val="3F3018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RM-skabelon</Template>
  <TotalTime>8</TotalTime>
  <Words>428</Words>
  <Application>Microsoft Office PowerPoint</Application>
  <PresentationFormat>Skærmshow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4" baseType="lpstr">
      <vt:lpstr>Arial</vt:lpstr>
      <vt:lpstr>Times</vt:lpstr>
      <vt:lpstr>Verdana</vt:lpstr>
      <vt:lpstr>Wingdings</vt:lpstr>
      <vt:lpstr>RM-skabelon</vt:lpstr>
      <vt:lpstr>Oplæg om 3-timers møder</vt:lpstr>
      <vt:lpstr>Formål</vt:lpstr>
      <vt:lpstr>Metode</vt:lpstr>
      <vt:lpstr>Planlægning og tilrettelæggelse</vt:lpstr>
      <vt:lpstr>Indhold</vt:lpstr>
      <vt:lpstr>Afvikling</vt:lpstr>
      <vt:lpstr>Opfølgning</vt:lpstr>
      <vt:lpstr>Tidsplan</vt:lpstr>
      <vt:lpstr>Resultat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Birte Randeris</dc:creator>
  <cp:lastModifiedBy>Maja Schmidt Jacobsen</cp:lastModifiedBy>
  <cp:revision>71</cp:revision>
  <cp:lastPrinted>2017-04-12T13:58:19Z</cp:lastPrinted>
  <dcterms:created xsi:type="dcterms:W3CDTF">2017-03-21T11:51:04Z</dcterms:created>
  <dcterms:modified xsi:type="dcterms:W3CDTF">2024-03-12T10:19:30Z</dcterms:modified>
</cp:coreProperties>
</file>