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93" r:id="rId2"/>
    <p:sldId id="392" r:id="rId3"/>
    <p:sldId id="395" r:id="rId4"/>
    <p:sldId id="396" r:id="rId5"/>
    <p:sldId id="397" r:id="rId6"/>
    <p:sldId id="394" r:id="rId7"/>
    <p:sldId id="398" r:id="rId8"/>
    <p:sldId id="399" r:id="rId9"/>
    <p:sldId id="400" r:id="rId10"/>
  </p:sldIdLst>
  <p:sldSz cx="9144000" cy="6858000" type="screen4x3"/>
  <p:notesSz cx="6797675" cy="9926638"/>
  <p:custDataLst>
    <p:tags r:id="rId13"/>
  </p:custDataLst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CCCCCC"/>
    <a:srgbClr val="CCCC66"/>
    <a:srgbClr val="3F3018"/>
    <a:srgbClr val="FFFFFF"/>
    <a:srgbClr val="9C9D49"/>
    <a:srgbClr val="84715E"/>
    <a:srgbClr val="7A90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6" autoAdjust="0"/>
    <p:restoredTop sz="94707" autoAdjust="0"/>
  </p:normalViewPr>
  <p:slideViewPr>
    <p:cSldViewPr snapToGrid="0">
      <p:cViewPr varScale="1">
        <p:scale>
          <a:sx n="80" d="100"/>
          <a:sy n="80" d="100"/>
        </p:scale>
        <p:origin x="15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45" cy="496957"/>
          </a:xfrm>
          <a:prstGeom prst="rect">
            <a:avLst/>
          </a:prstGeom>
        </p:spPr>
        <p:txBody>
          <a:bodyPr vert="horz" lIns="89794" tIns="44897" rIns="89794" bIns="44897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877" y="0"/>
            <a:ext cx="2945245" cy="496957"/>
          </a:xfrm>
          <a:prstGeom prst="rect">
            <a:avLst/>
          </a:prstGeom>
        </p:spPr>
        <p:txBody>
          <a:bodyPr vert="horz" lIns="89794" tIns="44897" rIns="89794" bIns="44897" rtlCol="0"/>
          <a:lstStyle>
            <a:lvl1pPr algn="r">
              <a:defRPr sz="1200"/>
            </a:lvl1pPr>
          </a:lstStyle>
          <a:p>
            <a:fld id="{7C228D28-8A0F-4555-9C1A-AC0247F18CA0}" type="datetimeFigureOut">
              <a:rPr lang="da-DK" smtClean="0"/>
              <a:t>12-03-2024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19"/>
            <a:ext cx="2945245" cy="496957"/>
          </a:xfrm>
          <a:prstGeom prst="rect">
            <a:avLst/>
          </a:prstGeom>
        </p:spPr>
        <p:txBody>
          <a:bodyPr vert="horz" lIns="89794" tIns="44897" rIns="89794" bIns="44897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877" y="9428119"/>
            <a:ext cx="2945245" cy="496957"/>
          </a:xfrm>
          <a:prstGeom prst="rect">
            <a:avLst/>
          </a:prstGeom>
        </p:spPr>
        <p:txBody>
          <a:bodyPr vert="horz" lIns="89794" tIns="44897" rIns="89794" bIns="44897" rtlCol="0" anchor="b"/>
          <a:lstStyle>
            <a:lvl1pPr algn="r">
              <a:defRPr sz="1200"/>
            </a:lvl1pPr>
          </a:lstStyle>
          <a:p>
            <a:fld id="{3001EB2F-E12A-42A8-8F9C-DA7180A275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74302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45" cy="49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defTabSz="955622">
              <a:defRPr sz="1300">
                <a:latin typeface="Times" pitchFamily="18" charset="0"/>
              </a:defRPr>
            </a:lvl1pPr>
          </a:lstStyle>
          <a:p>
            <a:endParaRPr lang="da-DK" alt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430" y="0"/>
            <a:ext cx="2945245" cy="49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algn="r" defTabSz="955622">
              <a:defRPr sz="1300">
                <a:latin typeface="Times" pitchFamily="18" charset="0"/>
              </a:defRPr>
            </a:lvl1pPr>
          </a:lstStyle>
          <a:p>
            <a:endParaRPr lang="da-DK" alt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632" y="4714841"/>
            <a:ext cx="4986412" cy="446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Click to edit Master text styles</a:t>
            </a:r>
          </a:p>
          <a:p>
            <a:pPr lvl="1"/>
            <a:r>
              <a:rPr lang="da-DK" altLang="da-DK"/>
              <a:t>Second level</a:t>
            </a:r>
          </a:p>
          <a:p>
            <a:pPr lvl="2"/>
            <a:r>
              <a:rPr lang="da-DK" altLang="da-DK"/>
              <a:t>Third level</a:t>
            </a:r>
          </a:p>
          <a:p>
            <a:pPr lvl="3"/>
            <a:r>
              <a:rPr lang="da-DK" altLang="da-DK"/>
              <a:t>Fourth level</a:t>
            </a:r>
          </a:p>
          <a:p>
            <a:pPr lvl="4"/>
            <a:r>
              <a:rPr lang="da-DK" altLang="da-DK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81"/>
            <a:ext cx="2945245" cy="49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defTabSz="955622">
              <a:defRPr sz="1300">
                <a:latin typeface="Times" pitchFamily="18" charset="0"/>
              </a:defRPr>
            </a:lvl1pPr>
          </a:lstStyle>
          <a:p>
            <a:endParaRPr lang="da-DK" alt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430" y="9429681"/>
            <a:ext cx="2945245" cy="49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algn="r" defTabSz="955622">
              <a:defRPr sz="1300">
                <a:latin typeface="Times" pitchFamily="18" charset="0"/>
              </a:defRPr>
            </a:lvl1pPr>
          </a:lstStyle>
          <a:p>
            <a:fld id="{51E9D20B-4FB4-4185-AB20-B35178AB91BE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436475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 - helside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dsholder til billede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  <a:p>
            <a:endParaRPr lang="da-DK" dirty="0"/>
          </a:p>
          <a:p>
            <a:r>
              <a:rPr lang="da-DK" dirty="0"/>
              <a:t>Klik på ikonet for at tilføje et billede på hele siden</a:t>
            </a:r>
          </a:p>
        </p:txBody>
      </p:sp>
      <p:sp>
        <p:nvSpPr>
          <p:cNvPr id="39024" name="Rectangle 112"/>
          <p:cNvSpPr>
            <a:spLocks noGrp="1" noChangeArrowheads="1"/>
          </p:cNvSpPr>
          <p:nvPr>
            <p:ph type="ctrTitle" sz="quarter"/>
          </p:nvPr>
        </p:nvSpPr>
        <p:spPr>
          <a:xfrm>
            <a:off x="1079999" y="3420000"/>
            <a:ext cx="6840000" cy="1494932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ct val="20000"/>
              </a:spcAft>
              <a:defRPr sz="3200">
                <a:solidFill>
                  <a:schemeClr val="tx1"/>
                </a:solidFill>
              </a:defRPr>
            </a:lvl1pPr>
          </a:lstStyle>
          <a:p>
            <a:pPr lvl="0"/>
            <a:endParaRPr lang="da-DK" altLang="da-DK" noProof="0" dirty="0"/>
          </a:p>
        </p:txBody>
      </p:sp>
      <p:sp>
        <p:nvSpPr>
          <p:cNvPr id="52" name="Rectangle 1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80000" y="5040000"/>
            <a:ext cx="6840000" cy="719138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pPr lvl="0"/>
            <a:endParaRPr lang="da-DK" altLang="da-DK" noProof="0" dirty="0"/>
          </a:p>
        </p:txBody>
      </p:sp>
    </p:spTree>
    <p:extLst>
      <p:ext uri="{BB962C8B-B14F-4D97-AF65-F5344CB8AC3E}">
        <p14:creationId xmlns:p14="http://schemas.microsoft.com/office/powerpoint/2010/main" val="91803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55678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54467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5436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78423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739915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974696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118225" y="1187450"/>
            <a:ext cx="1798638" cy="498157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19138" y="1187450"/>
            <a:ext cx="5246687" cy="498157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46783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 - foto på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dsholder til billede 2"/>
          <p:cNvSpPr>
            <a:spLocks noGrp="1" noChangeAspect="1"/>
          </p:cNvSpPr>
          <p:nvPr>
            <p:ph type="pic" idx="10"/>
          </p:nvPr>
        </p:nvSpPr>
        <p:spPr>
          <a:xfrm>
            <a:off x="180000" y="792000"/>
            <a:ext cx="8784000" cy="568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  <a:p>
            <a:r>
              <a:rPr lang="da-DK" dirty="0"/>
              <a:t>Klik på ikonet for at tilføje et billede på formatet</a:t>
            </a:r>
          </a:p>
        </p:txBody>
      </p:sp>
      <p:grpSp>
        <p:nvGrpSpPr>
          <p:cNvPr id="31" name="Group 131"/>
          <p:cNvGrpSpPr>
            <a:grpSpLocks noChangeAspect="1"/>
          </p:cNvGrpSpPr>
          <p:nvPr userDrawn="1"/>
        </p:nvGrpSpPr>
        <p:grpSpPr bwMode="auto">
          <a:xfrm>
            <a:off x="7877175" y="196850"/>
            <a:ext cx="1071563" cy="520700"/>
            <a:chOff x="2425" y="7208"/>
            <a:chExt cx="7069" cy="3441"/>
          </a:xfrm>
        </p:grpSpPr>
        <p:sp>
          <p:nvSpPr>
            <p:cNvPr id="32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3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4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5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6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7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9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0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1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2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3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4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5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6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7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8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9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0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1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39024" name="Rectangle 112"/>
          <p:cNvSpPr>
            <a:spLocks noGrp="1" noChangeArrowheads="1"/>
          </p:cNvSpPr>
          <p:nvPr>
            <p:ph type="ctrTitle" sz="quarter"/>
          </p:nvPr>
        </p:nvSpPr>
        <p:spPr>
          <a:xfrm>
            <a:off x="1079999" y="4679999"/>
            <a:ext cx="6840000" cy="720000"/>
          </a:xfrm>
        </p:spPr>
        <p:txBody>
          <a:bodyPr anchor="t" anchorCtr="0"/>
          <a:lstStyle>
            <a:lvl1pPr>
              <a:lnSpc>
                <a:spcPct val="100000"/>
              </a:lnSpc>
              <a:spcAft>
                <a:spcPct val="20000"/>
              </a:spcAft>
              <a:defRPr sz="3200">
                <a:solidFill>
                  <a:schemeClr val="tx1"/>
                </a:solidFill>
              </a:defRPr>
            </a:lvl1pPr>
          </a:lstStyle>
          <a:p>
            <a:pPr lvl="0"/>
            <a:endParaRPr lang="da-DK" altLang="da-DK" noProof="0" dirty="0"/>
          </a:p>
        </p:txBody>
      </p:sp>
      <p:sp>
        <p:nvSpPr>
          <p:cNvPr id="28" name="Rectangle 7"/>
          <p:cNvSpPr txBox="1">
            <a:spLocks noChangeArrowheads="1"/>
          </p:cNvSpPr>
          <p:nvPr userDrawn="1"/>
        </p:nvSpPr>
        <p:spPr bwMode="auto">
          <a:xfrm>
            <a:off x="6645600" y="6543064"/>
            <a:ext cx="2324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accent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72D44990-1282-4960-A3C7-978D7B9C46E4}" type="slidenum">
              <a:rPr lang="da-DK" altLang="da-DK" b="0" smtClean="0">
                <a:solidFill>
                  <a:srgbClr val="84715E"/>
                </a:solidFill>
              </a:rPr>
              <a:pPr/>
              <a:t>‹nr.›</a:t>
            </a:fld>
            <a:r>
              <a:rPr lang="da-DK" altLang="da-DK" b="0" dirty="0">
                <a:solidFill>
                  <a:srgbClr val="84715E"/>
                </a:solidFill>
              </a:rPr>
              <a:t>  ▪  Regionshospitalet Randers</a:t>
            </a:r>
          </a:p>
        </p:txBody>
      </p:sp>
      <p:cxnSp>
        <p:nvCxnSpPr>
          <p:cNvPr id="29" name="Lige forbindelse 28"/>
          <p:cNvCxnSpPr/>
          <p:nvPr userDrawn="1"/>
        </p:nvCxnSpPr>
        <p:spPr bwMode="auto">
          <a:xfrm>
            <a:off x="180000" y="6480000"/>
            <a:ext cx="878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tangle 1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80000" y="5400000"/>
            <a:ext cx="6840000" cy="719138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pPr lvl="0"/>
            <a:endParaRPr lang="da-DK" altLang="da-DK" noProof="0" dirty="0"/>
          </a:p>
        </p:txBody>
      </p:sp>
    </p:spTree>
    <p:extLst>
      <p:ext uri="{BB962C8B-B14F-4D97-AF65-F5344CB8AC3E}">
        <p14:creationId xmlns:p14="http://schemas.microsoft.com/office/powerpoint/2010/main" val="379782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 -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auto">
          <a:xfrm>
            <a:off x="180000" y="792000"/>
            <a:ext cx="8784000" cy="5688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31" name="Group 131"/>
          <p:cNvGrpSpPr>
            <a:grpSpLocks noChangeAspect="1"/>
          </p:cNvGrpSpPr>
          <p:nvPr userDrawn="1"/>
        </p:nvGrpSpPr>
        <p:grpSpPr bwMode="auto">
          <a:xfrm>
            <a:off x="7877175" y="196850"/>
            <a:ext cx="1071563" cy="520700"/>
            <a:chOff x="2425" y="7208"/>
            <a:chExt cx="7069" cy="3441"/>
          </a:xfrm>
        </p:grpSpPr>
        <p:sp>
          <p:nvSpPr>
            <p:cNvPr id="32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3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4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5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6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7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9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0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1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2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3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4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5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6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7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8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9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0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1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39024" name="Rectangle 112"/>
          <p:cNvSpPr>
            <a:spLocks noGrp="1" noChangeArrowheads="1"/>
          </p:cNvSpPr>
          <p:nvPr>
            <p:ph type="ctrTitle" sz="quarter"/>
          </p:nvPr>
        </p:nvSpPr>
        <p:spPr>
          <a:xfrm>
            <a:off x="1080000" y="3420000"/>
            <a:ext cx="6840000" cy="1494932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ct val="20000"/>
              </a:spcAft>
              <a:defRPr sz="3200">
                <a:solidFill>
                  <a:schemeClr val="tx1"/>
                </a:solidFill>
              </a:defRPr>
            </a:lvl1pPr>
          </a:lstStyle>
          <a:p>
            <a:pPr lvl="0"/>
            <a:endParaRPr lang="da-DK" altLang="da-DK" noProof="0" dirty="0"/>
          </a:p>
        </p:txBody>
      </p:sp>
      <p:sp>
        <p:nvSpPr>
          <p:cNvPr id="28" name="Rectangle 7"/>
          <p:cNvSpPr txBox="1">
            <a:spLocks noChangeArrowheads="1"/>
          </p:cNvSpPr>
          <p:nvPr userDrawn="1"/>
        </p:nvSpPr>
        <p:spPr bwMode="auto">
          <a:xfrm>
            <a:off x="6645600" y="6543064"/>
            <a:ext cx="2324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accent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72D44990-1282-4960-A3C7-978D7B9C46E4}" type="slidenum">
              <a:rPr lang="da-DK" altLang="da-DK" b="0" smtClean="0">
                <a:solidFill>
                  <a:srgbClr val="84715E"/>
                </a:solidFill>
              </a:rPr>
              <a:pPr/>
              <a:t>‹nr.›</a:t>
            </a:fld>
            <a:r>
              <a:rPr lang="da-DK" altLang="da-DK" b="0" dirty="0">
                <a:solidFill>
                  <a:srgbClr val="84715E"/>
                </a:solidFill>
              </a:rPr>
              <a:t>  ▪  Regionshospitalet Randers</a:t>
            </a:r>
          </a:p>
        </p:txBody>
      </p:sp>
      <p:cxnSp>
        <p:nvCxnSpPr>
          <p:cNvPr id="29" name="Lige forbindelse 28"/>
          <p:cNvCxnSpPr/>
          <p:nvPr userDrawn="1"/>
        </p:nvCxnSpPr>
        <p:spPr bwMode="auto">
          <a:xfrm>
            <a:off x="180000" y="6480000"/>
            <a:ext cx="878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tangle 1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80000" y="5040000"/>
            <a:ext cx="6840000" cy="719138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pPr lvl="0"/>
            <a:endParaRPr lang="da-DK" altLang="da-DK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 - grå med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auto">
          <a:xfrm>
            <a:off x="180000" y="792000"/>
            <a:ext cx="8784000" cy="5688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31" name="Group 131"/>
          <p:cNvGrpSpPr>
            <a:grpSpLocks noChangeAspect="1"/>
          </p:cNvGrpSpPr>
          <p:nvPr userDrawn="1"/>
        </p:nvGrpSpPr>
        <p:grpSpPr bwMode="auto">
          <a:xfrm>
            <a:off x="7877175" y="196850"/>
            <a:ext cx="1071563" cy="520700"/>
            <a:chOff x="2425" y="7208"/>
            <a:chExt cx="7069" cy="3441"/>
          </a:xfrm>
        </p:grpSpPr>
        <p:sp>
          <p:nvSpPr>
            <p:cNvPr id="32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3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4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5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6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7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9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0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1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2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3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4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5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6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7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8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9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0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1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39024" name="Rectangle 112"/>
          <p:cNvSpPr>
            <a:spLocks noGrp="1" noChangeArrowheads="1"/>
          </p:cNvSpPr>
          <p:nvPr>
            <p:ph type="ctrTitle" sz="quarter"/>
          </p:nvPr>
        </p:nvSpPr>
        <p:spPr>
          <a:xfrm>
            <a:off x="1079999" y="2700000"/>
            <a:ext cx="6840000" cy="1494000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ct val="20000"/>
              </a:spcAft>
              <a:defRPr sz="3200">
                <a:solidFill>
                  <a:schemeClr val="tx1"/>
                </a:solidFill>
              </a:defRPr>
            </a:lvl1pPr>
          </a:lstStyle>
          <a:p>
            <a:pPr lvl="0"/>
            <a:endParaRPr lang="da-DK" altLang="da-DK" noProof="0" dirty="0"/>
          </a:p>
        </p:txBody>
      </p:sp>
      <p:sp>
        <p:nvSpPr>
          <p:cNvPr id="28" name="Rectangle 7"/>
          <p:cNvSpPr txBox="1">
            <a:spLocks noChangeArrowheads="1"/>
          </p:cNvSpPr>
          <p:nvPr userDrawn="1"/>
        </p:nvSpPr>
        <p:spPr bwMode="auto">
          <a:xfrm>
            <a:off x="6645600" y="6543064"/>
            <a:ext cx="2324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accent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72D44990-1282-4960-A3C7-978D7B9C46E4}" type="slidenum">
              <a:rPr lang="da-DK" altLang="da-DK" b="0" smtClean="0">
                <a:solidFill>
                  <a:srgbClr val="84715E"/>
                </a:solidFill>
              </a:rPr>
              <a:pPr/>
              <a:t>‹nr.›</a:t>
            </a:fld>
            <a:r>
              <a:rPr lang="da-DK" altLang="da-DK" b="0" dirty="0">
                <a:solidFill>
                  <a:srgbClr val="84715E"/>
                </a:solidFill>
              </a:rPr>
              <a:t>  ▪  Regionshospitalet Randers</a:t>
            </a:r>
          </a:p>
        </p:txBody>
      </p:sp>
      <p:cxnSp>
        <p:nvCxnSpPr>
          <p:cNvPr id="29" name="Lige forbindelse 28"/>
          <p:cNvCxnSpPr/>
          <p:nvPr userDrawn="1"/>
        </p:nvCxnSpPr>
        <p:spPr bwMode="auto">
          <a:xfrm>
            <a:off x="180000" y="6480000"/>
            <a:ext cx="878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tangle 1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80000" y="4320000"/>
            <a:ext cx="6840000" cy="719138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pPr lvl="0"/>
            <a:endParaRPr lang="da-DK" altLang="da-DK" noProof="0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82" y="5550195"/>
            <a:ext cx="1245295" cy="951069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84285" y="1562839"/>
            <a:ext cx="1689092" cy="115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53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-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auto">
          <a:xfrm>
            <a:off x="180000" y="792000"/>
            <a:ext cx="8784000" cy="5688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31" name="Group 131"/>
          <p:cNvGrpSpPr>
            <a:grpSpLocks noChangeAspect="1"/>
          </p:cNvGrpSpPr>
          <p:nvPr userDrawn="1"/>
        </p:nvGrpSpPr>
        <p:grpSpPr bwMode="auto">
          <a:xfrm>
            <a:off x="7877175" y="196850"/>
            <a:ext cx="1071563" cy="520700"/>
            <a:chOff x="2425" y="7208"/>
            <a:chExt cx="7069" cy="3441"/>
          </a:xfrm>
        </p:grpSpPr>
        <p:sp>
          <p:nvSpPr>
            <p:cNvPr id="32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3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4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5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6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7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9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0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1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2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3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4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5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6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7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8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9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0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1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8" name="Rectangle 7"/>
          <p:cNvSpPr txBox="1">
            <a:spLocks noChangeArrowheads="1"/>
          </p:cNvSpPr>
          <p:nvPr userDrawn="1"/>
        </p:nvSpPr>
        <p:spPr bwMode="auto">
          <a:xfrm>
            <a:off x="6645600" y="6543064"/>
            <a:ext cx="2324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accent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72D44990-1282-4960-A3C7-978D7B9C46E4}" type="slidenum">
              <a:rPr lang="da-DK" altLang="da-DK" b="0" smtClean="0">
                <a:solidFill>
                  <a:srgbClr val="84715E"/>
                </a:solidFill>
              </a:rPr>
              <a:pPr/>
              <a:t>‹nr.›</a:t>
            </a:fld>
            <a:r>
              <a:rPr lang="da-DK" altLang="da-DK" b="0" dirty="0">
                <a:solidFill>
                  <a:srgbClr val="84715E"/>
                </a:solidFill>
              </a:rPr>
              <a:t>  ▪  Regionshospitalet Randers</a:t>
            </a:r>
          </a:p>
        </p:txBody>
      </p:sp>
      <p:cxnSp>
        <p:nvCxnSpPr>
          <p:cNvPr id="29" name="Lige forbindelse 28"/>
          <p:cNvCxnSpPr/>
          <p:nvPr userDrawn="1"/>
        </p:nvCxnSpPr>
        <p:spPr bwMode="auto">
          <a:xfrm>
            <a:off x="180000" y="6480000"/>
            <a:ext cx="878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80000" y="5760000"/>
            <a:ext cx="6840000" cy="719138"/>
          </a:xfrm>
        </p:spPr>
        <p:txBody>
          <a:bodyPr anchor="t"/>
          <a:lstStyle>
            <a:lvl1pPr marL="0" indent="0" algn="r">
              <a:buFont typeface="Wingdings" pitchFamily="2" charset="2"/>
              <a:buNone/>
              <a:defRPr lang="da-DK" sz="1600" b="0" i="1" baseline="0" smtClean="0">
                <a:solidFill>
                  <a:srgbClr val="424242"/>
                </a:solidFill>
                <a:effectLst/>
              </a:defRPr>
            </a:lvl1pPr>
          </a:lstStyle>
          <a:p>
            <a:pPr lvl="0"/>
            <a:r>
              <a:rPr lang="da-DK" altLang="da-DK" b="0" i="1" noProof="0" dirty="0">
                <a:solidFill>
                  <a:srgbClr val="424242"/>
                </a:solidFill>
                <a:effectLst/>
                <a:latin typeface="+mj-lt"/>
              </a:rPr>
              <a:t>- citat af</a:t>
            </a:r>
            <a:endParaRPr lang="da-DK" altLang="da-DK" noProof="0" dirty="0"/>
          </a:p>
        </p:txBody>
      </p:sp>
      <p:sp>
        <p:nvSpPr>
          <p:cNvPr id="30" name="Freeform 6"/>
          <p:cNvSpPr>
            <a:spLocks noEditPoints="1"/>
          </p:cNvSpPr>
          <p:nvPr userDrawn="1"/>
        </p:nvSpPr>
        <p:spPr bwMode="auto">
          <a:xfrm>
            <a:off x="1099928" y="2298455"/>
            <a:ext cx="234950" cy="203200"/>
          </a:xfrm>
          <a:custGeom>
            <a:avLst/>
            <a:gdLst>
              <a:gd name="T0" fmla="*/ 64 w 148"/>
              <a:gd name="T1" fmla="*/ 0 h 128"/>
              <a:gd name="T2" fmla="*/ 4 w 148"/>
              <a:gd name="T3" fmla="*/ 0 h 128"/>
              <a:gd name="T4" fmla="*/ 4 w 148"/>
              <a:gd name="T5" fmla="*/ 58 h 128"/>
              <a:gd name="T6" fmla="*/ 32 w 148"/>
              <a:gd name="T7" fmla="*/ 58 h 128"/>
              <a:gd name="T8" fmla="*/ 32 w 148"/>
              <a:gd name="T9" fmla="*/ 58 h 128"/>
              <a:gd name="T10" fmla="*/ 30 w 148"/>
              <a:gd name="T11" fmla="*/ 74 h 128"/>
              <a:gd name="T12" fmla="*/ 28 w 148"/>
              <a:gd name="T13" fmla="*/ 80 h 128"/>
              <a:gd name="T14" fmla="*/ 24 w 148"/>
              <a:gd name="T15" fmla="*/ 86 h 128"/>
              <a:gd name="T16" fmla="*/ 20 w 148"/>
              <a:gd name="T17" fmla="*/ 92 h 128"/>
              <a:gd name="T18" fmla="*/ 14 w 148"/>
              <a:gd name="T19" fmla="*/ 96 h 128"/>
              <a:gd name="T20" fmla="*/ 0 w 148"/>
              <a:gd name="T21" fmla="*/ 104 h 128"/>
              <a:gd name="T22" fmla="*/ 10 w 148"/>
              <a:gd name="T23" fmla="*/ 128 h 128"/>
              <a:gd name="T24" fmla="*/ 10 w 148"/>
              <a:gd name="T25" fmla="*/ 128 h 128"/>
              <a:gd name="T26" fmla="*/ 28 w 148"/>
              <a:gd name="T27" fmla="*/ 120 h 128"/>
              <a:gd name="T28" fmla="*/ 42 w 148"/>
              <a:gd name="T29" fmla="*/ 110 h 128"/>
              <a:gd name="T30" fmla="*/ 42 w 148"/>
              <a:gd name="T31" fmla="*/ 110 h 128"/>
              <a:gd name="T32" fmla="*/ 52 w 148"/>
              <a:gd name="T33" fmla="*/ 98 h 128"/>
              <a:gd name="T34" fmla="*/ 58 w 148"/>
              <a:gd name="T35" fmla="*/ 82 h 128"/>
              <a:gd name="T36" fmla="*/ 62 w 148"/>
              <a:gd name="T37" fmla="*/ 64 h 128"/>
              <a:gd name="T38" fmla="*/ 64 w 148"/>
              <a:gd name="T39" fmla="*/ 42 h 128"/>
              <a:gd name="T40" fmla="*/ 64 w 148"/>
              <a:gd name="T41" fmla="*/ 0 h 128"/>
              <a:gd name="T42" fmla="*/ 148 w 148"/>
              <a:gd name="T43" fmla="*/ 0 h 128"/>
              <a:gd name="T44" fmla="*/ 90 w 148"/>
              <a:gd name="T45" fmla="*/ 0 h 128"/>
              <a:gd name="T46" fmla="*/ 90 w 148"/>
              <a:gd name="T47" fmla="*/ 58 h 128"/>
              <a:gd name="T48" fmla="*/ 118 w 148"/>
              <a:gd name="T49" fmla="*/ 58 h 128"/>
              <a:gd name="T50" fmla="*/ 118 w 148"/>
              <a:gd name="T51" fmla="*/ 58 h 128"/>
              <a:gd name="T52" fmla="*/ 116 w 148"/>
              <a:gd name="T53" fmla="*/ 74 h 128"/>
              <a:gd name="T54" fmla="*/ 112 w 148"/>
              <a:gd name="T55" fmla="*/ 80 h 128"/>
              <a:gd name="T56" fmla="*/ 110 w 148"/>
              <a:gd name="T57" fmla="*/ 86 h 128"/>
              <a:gd name="T58" fmla="*/ 104 w 148"/>
              <a:gd name="T59" fmla="*/ 92 h 128"/>
              <a:gd name="T60" fmla="*/ 98 w 148"/>
              <a:gd name="T61" fmla="*/ 96 h 128"/>
              <a:gd name="T62" fmla="*/ 84 w 148"/>
              <a:gd name="T63" fmla="*/ 104 h 128"/>
              <a:gd name="T64" fmla="*/ 96 w 148"/>
              <a:gd name="T65" fmla="*/ 128 h 128"/>
              <a:gd name="T66" fmla="*/ 96 w 148"/>
              <a:gd name="T67" fmla="*/ 128 h 128"/>
              <a:gd name="T68" fmla="*/ 114 w 148"/>
              <a:gd name="T69" fmla="*/ 120 h 128"/>
              <a:gd name="T70" fmla="*/ 128 w 148"/>
              <a:gd name="T71" fmla="*/ 110 h 128"/>
              <a:gd name="T72" fmla="*/ 128 w 148"/>
              <a:gd name="T73" fmla="*/ 110 h 128"/>
              <a:gd name="T74" fmla="*/ 134 w 148"/>
              <a:gd name="T75" fmla="*/ 102 h 128"/>
              <a:gd name="T76" fmla="*/ 138 w 148"/>
              <a:gd name="T77" fmla="*/ 96 h 128"/>
              <a:gd name="T78" fmla="*/ 142 w 148"/>
              <a:gd name="T79" fmla="*/ 88 h 128"/>
              <a:gd name="T80" fmla="*/ 146 w 148"/>
              <a:gd name="T81" fmla="*/ 78 h 128"/>
              <a:gd name="T82" fmla="*/ 146 w 148"/>
              <a:gd name="T83" fmla="*/ 78 h 128"/>
              <a:gd name="T84" fmla="*/ 148 w 148"/>
              <a:gd name="T85" fmla="*/ 62 h 128"/>
              <a:gd name="T86" fmla="*/ 148 w 148"/>
              <a:gd name="T87" fmla="*/ 42 h 128"/>
              <a:gd name="T88" fmla="*/ 148 w 148"/>
              <a:gd name="T8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8" h="128">
                <a:moveTo>
                  <a:pt x="64" y="0"/>
                </a:moveTo>
                <a:lnTo>
                  <a:pt x="4" y="0"/>
                </a:lnTo>
                <a:lnTo>
                  <a:pt x="4" y="58"/>
                </a:lnTo>
                <a:lnTo>
                  <a:pt x="32" y="58"/>
                </a:lnTo>
                <a:lnTo>
                  <a:pt x="32" y="58"/>
                </a:lnTo>
                <a:lnTo>
                  <a:pt x="30" y="74"/>
                </a:lnTo>
                <a:lnTo>
                  <a:pt x="28" y="80"/>
                </a:lnTo>
                <a:lnTo>
                  <a:pt x="24" y="86"/>
                </a:lnTo>
                <a:lnTo>
                  <a:pt x="20" y="92"/>
                </a:lnTo>
                <a:lnTo>
                  <a:pt x="14" y="96"/>
                </a:lnTo>
                <a:lnTo>
                  <a:pt x="0" y="104"/>
                </a:lnTo>
                <a:lnTo>
                  <a:pt x="10" y="128"/>
                </a:lnTo>
                <a:lnTo>
                  <a:pt x="10" y="128"/>
                </a:lnTo>
                <a:lnTo>
                  <a:pt x="28" y="120"/>
                </a:lnTo>
                <a:lnTo>
                  <a:pt x="42" y="110"/>
                </a:lnTo>
                <a:lnTo>
                  <a:pt x="42" y="110"/>
                </a:lnTo>
                <a:lnTo>
                  <a:pt x="52" y="98"/>
                </a:lnTo>
                <a:lnTo>
                  <a:pt x="58" y="82"/>
                </a:lnTo>
                <a:lnTo>
                  <a:pt x="62" y="64"/>
                </a:lnTo>
                <a:lnTo>
                  <a:pt x="64" y="42"/>
                </a:lnTo>
                <a:lnTo>
                  <a:pt x="64" y="0"/>
                </a:lnTo>
                <a:close/>
                <a:moveTo>
                  <a:pt x="148" y="0"/>
                </a:moveTo>
                <a:lnTo>
                  <a:pt x="90" y="0"/>
                </a:lnTo>
                <a:lnTo>
                  <a:pt x="90" y="58"/>
                </a:lnTo>
                <a:lnTo>
                  <a:pt x="118" y="58"/>
                </a:lnTo>
                <a:lnTo>
                  <a:pt x="118" y="58"/>
                </a:lnTo>
                <a:lnTo>
                  <a:pt x="116" y="74"/>
                </a:lnTo>
                <a:lnTo>
                  <a:pt x="112" y="80"/>
                </a:lnTo>
                <a:lnTo>
                  <a:pt x="110" y="86"/>
                </a:lnTo>
                <a:lnTo>
                  <a:pt x="104" y="92"/>
                </a:lnTo>
                <a:lnTo>
                  <a:pt x="98" y="96"/>
                </a:lnTo>
                <a:lnTo>
                  <a:pt x="84" y="104"/>
                </a:lnTo>
                <a:lnTo>
                  <a:pt x="96" y="128"/>
                </a:lnTo>
                <a:lnTo>
                  <a:pt x="96" y="128"/>
                </a:lnTo>
                <a:lnTo>
                  <a:pt x="114" y="120"/>
                </a:lnTo>
                <a:lnTo>
                  <a:pt x="128" y="110"/>
                </a:lnTo>
                <a:lnTo>
                  <a:pt x="128" y="110"/>
                </a:lnTo>
                <a:lnTo>
                  <a:pt x="134" y="102"/>
                </a:lnTo>
                <a:lnTo>
                  <a:pt x="138" y="96"/>
                </a:lnTo>
                <a:lnTo>
                  <a:pt x="142" y="88"/>
                </a:lnTo>
                <a:lnTo>
                  <a:pt x="146" y="78"/>
                </a:lnTo>
                <a:lnTo>
                  <a:pt x="146" y="78"/>
                </a:lnTo>
                <a:lnTo>
                  <a:pt x="148" y="62"/>
                </a:lnTo>
                <a:lnTo>
                  <a:pt x="148" y="42"/>
                </a:lnTo>
                <a:lnTo>
                  <a:pt x="148" y="0"/>
                </a:lnTo>
                <a:close/>
              </a:path>
            </a:pathLst>
          </a:cu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3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80000" y="2700000"/>
            <a:ext cx="6840000" cy="1494932"/>
          </a:xfrm>
        </p:spPr>
        <p:txBody>
          <a:bodyPr anchor="t" anchorCtr="0"/>
          <a:lstStyle>
            <a:lvl1pPr>
              <a:lnSpc>
                <a:spcPct val="100000"/>
              </a:lnSpc>
              <a:spcAft>
                <a:spcPct val="20000"/>
              </a:spcAft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altLang="da-DK" noProof="0" dirty="0"/>
              <a:t>Klik og skriv citat</a:t>
            </a:r>
          </a:p>
        </p:txBody>
      </p:sp>
    </p:spTree>
    <p:extLst>
      <p:ext uri="{BB962C8B-B14F-4D97-AF65-F5344CB8AC3E}">
        <p14:creationId xmlns:p14="http://schemas.microsoft.com/office/powerpoint/2010/main" val="173064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dsholder til billede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  <a:p>
            <a:endParaRPr lang="da-DK" dirty="0"/>
          </a:p>
          <a:p>
            <a:r>
              <a:rPr lang="da-DK" dirty="0"/>
              <a:t>Klik på ikonet for at tilføje et billede på hele siden</a:t>
            </a:r>
          </a:p>
        </p:txBody>
      </p:sp>
      <p:sp>
        <p:nvSpPr>
          <p:cNvPr id="55" name="Rektangel 54"/>
          <p:cNvSpPr/>
          <p:nvPr userDrawn="1"/>
        </p:nvSpPr>
        <p:spPr bwMode="auto">
          <a:xfrm>
            <a:off x="-2" y="5191379"/>
            <a:ext cx="9144002" cy="1666621"/>
          </a:xfrm>
          <a:prstGeom prst="rect">
            <a:avLst/>
          </a:prstGeom>
          <a:solidFill>
            <a:schemeClr val="bg1"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930232" y="6256420"/>
            <a:ext cx="6840000" cy="359075"/>
          </a:xfrm>
        </p:spPr>
        <p:txBody>
          <a:bodyPr anchor="t"/>
          <a:lstStyle>
            <a:lvl1pPr marL="0" indent="0" algn="r">
              <a:buFont typeface="Wingdings" pitchFamily="2" charset="2"/>
              <a:buNone/>
              <a:defRPr lang="da-DK" sz="1600" b="0" i="1" baseline="0" smtClean="0">
                <a:solidFill>
                  <a:srgbClr val="424242"/>
                </a:solidFill>
                <a:effectLst/>
              </a:defRPr>
            </a:lvl1pPr>
          </a:lstStyle>
          <a:p>
            <a:pPr lvl="0"/>
            <a:r>
              <a:rPr lang="da-DK" altLang="da-DK" b="0" i="1" noProof="0" dirty="0">
                <a:solidFill>
                  <a:srgbClr val="424242"/>
                </a:solidFill>
                <a:effectLst/>
                <a:latin typeface="+mj-lt"/>
              </a:rPr>
              <a:t>- citat af</a:t>
            </a:r>
            <a:endParaRPr lang="da-DK" altLang="da-DK" noProof="0" dirty="0"/>
          </a:p>
        </p:txBody>
      </p:sp>
      <p:sp>
        <p:nvSpPr>
          <p:cNvPr id="30" name="Freeform 6"/>
          <p:cNvSpPr>
            <a:spLocks noEditPoints="1"/>
          </p:cNvSpPr>
          <p:nvPr userDrawn="1"/>
        </p:nvSpPr>
        <p:spPr bwMode="auto">
          <a:xfrm>
            <a:off x="1099928" y="5089779"/>
            <a:ext cx="234950" cy="203200"/>
          </a:xfrm>
          <a:custGeom>
            <a:avLst/>
            <a:gdLst>
              <a:gd name="T0" fmla="*/ 64 w 148"/>
              <a:gd name="T1" fmla="*/ 0 h 128"/>
              <a:gd name="T2" fmla="*/ 4 w 148"/>
              <a:gd name="T3" fmla="*/ 0 h 128"/>
              <a:gd name="T4" fmla="*/ 4 w 148"/>
              <a:gd name="T5" fmla="*/ 58 h 128"/>
              <a:gd name="T6" fmla="*/ 32 w 148"/>
              <a:gd name="T7" fmla="*/ 58 h 128"/>
              <a:gd name="T8" fmla="*/ 32 w 148"/>
              <a:gd name="T9" fmla="*/ 58 h 128"/>
              <a:gd name="T10" fmla="*/ 30 w 148"/>
              <a:gd name="T11" fmla="*/ 74 h 128"/>
              <a:gd name="T12" fmla="*/ 28 w 148"/>
              <a:gd name="T13" fmla="*/ 80 h 128"/>
              <a:gd name="T14" fmla="*/ 24 w 148"/>
              <a:gd name="T15" fmla="*/ 86 h 128"/>
              <a:gd name="T16" fmla="*/ 20 w 148"/>
              <a:gd name="T17" fmla="*/ 92 h 128"/>
              <a:gd name="T18" fmla="*/ 14 w 148"/>
              <a:gd name="T19" fmla="*/ 96 h 128"/>
              <a:gd name="T20" fmla="*/ 0 w 148"/>
              <a:gd name="T21" fmla="*/ 104 h 128"/>
              <a:gd name="T22" fmla="*/ 10 w 148"/>
              <a:gd name="T23" fmla="*/ 128 h 128"/>
              <a:gd name="T24" fmla="*/ 10 w 148"/>
              <a:gd name="T25" fmla="*/ 128 h 128"/>
              <a:gd name="T26" fmla="*/ 28 w 148"/>
              <a:gd name="T27" fmla="*/ 120 h 128"/>
              <a:gd name="T28" fmla="*/ 42 w 148"/>
              <a:gd name="T29" fmla="*/ 110 h 128"/>
              <a:gd name="T30" fmla="*/ 42 w 148"/>
              <a:gd name="T31" fmla="*/ 110 h 128"/>
              <a:gd name="T32" fmla="*/ 52 w 148"/>
              <a:gd name="T33" fmla="*/ 98 h 128"/>
              <a:gd name="T34" fmla="*/ 58 w 148"/>
              <a:gd name="T35" fmla="*/ 82 h 128"/>
              <a:gd name="T36" fmla="*/ 62 w 148"/>
              <a:gd name="T37" fmla="*/ 64 h 128"/>
              <a:gd name="T38" fmla="*/ 64 w 148"/>
              <a:gd name="T39" fmla="*/ 42 h 128"/>
              <a:gd name="T40" fmla="*/ 64 w 148"/>
              <a:gd name="T41" fmla="*/ 0 h 128"/>
              <a:gd name="T42" fmla="*/ 148 w 148"/>
              <a:gd name="T43" fmla="*/ 0 h 128"/>
              <a:gd name="T44" fmla="*/ 90 w 148"/>
              <a:gd name="T45" fmla="*/ 0 h 128"/>
              <a:gd name="T46" fmla="*/ 90 w 148"/>
              <a:gd name="T47" fmla="*/ 58 h 128"/>
              <a:gd name="T48" fmla="*/ 118 w 148"/>
              <a:gd name="T49" fmla="*/ 58 h 128"/>
              <a:gd name="T50" fmla="*/ 118 w 148"/>
              <a:gd name="T51" fmla="*/ 58 h 128"/>
              <a:gd name="T52" fmla="*/ 116 w 148"/>
              <a:gd name="T53" fmla="*/ 74 h 128"/>
              <a:gd name="T54" fmla="*/ 112 w 148"/>
              <a:gd name="T55" fmla="*/ 80 h 128"/>
              <a:gd name="T56" fmla="*/ 110 w 148"/>
              <a:gd name="T57" fmla="*/ 86 h 128"/>
              <a:gd name="T58" fmla="*/ 104 w 148"/>
              <a:gd name="T59" fmla="*/ 92 h 128"/>
              <a:gd name="T60" fmla="*/ 98 w 148"/>
              <a:gd name="T61" fmla="*/ 96 h 128"/>
              <a:gd name="T62" fmla="*/ 84 w 148"/>
              <a:gd name="T63" fmla="*/ 104 h 128"/>
              <a:gd name="T64" fmla="*/ 96 w 148"/>
              <a:gd name="T65" fmla="*/ 128 h 128"/>
              <a:gd name="T66" fmla="*/ 96 w 148"/>
              <a:gd name="T67" fmla="*/ 128 h 128"/>
              <a:gd name="T68" fmla="*/ 114 w 148"/>
              <a:gd name="T69" fmla="*/ 120 h 128"/>
              <a:gd name="T70" fmla="*/ 128 w 148"/>
              <a:gd name="T71" fmla="*/ 110 h 128"/>
              <a:gd name="T72" fmla="*/ 128 w 148"/>
              <a:gd name="T73" fmla="*/ 110 h 128"/>
              <a:gd name="T74" fmla="*/ 134 w 148"/>
              <a:gd name="T75" fmla="*/ 102 h 128"/>
              <a:gd name="T76" fmla="*/ 138 w 148"/>
              <a:gd name="T77" fmla="*/ 96 h 128"/>
              <a:gd name="T78" fmla="*/ 142 w 148"/>
              <a:gd name="T79" fmla="*/ 88 h 128"/>
              <a:gd name="T80" fmla="*/ 146 w 148"/>
              <a:gd name="T81" fmla="*/ 78 h 128"/>
              <a:gd name="T82" fmla="*/ 146 w 148"/>
              <a:gd name="T83" fmla="*/ 78 h 128"/>
              <a:gd name="T84" fmla="*/ 148 w 148"/>
              <a:gd name="T85" fmla="*/ 62 h 128"/>
              <a:gd name="T86" fmla="*/ 148 w 148"/>
              <a:gd name="T87" fmla="*/ 42 h 128"/>
              <a:gd name="T88" fmla="*/ 148 w 148"/>
              <a:gd name="T8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8" h="128">
                <a:moveTo>
                  <a:pt x="64" y="0"/>
                </a:moveTo>
                <a:lnTo>
                  <a:pt x="4" y="0"/>
                </a:lnTo>
                <a:lnTo>
                  <a:pt x="4" y="58"/>
                </a:lnTo>
                <a:lnTo>
                  <a:pt x="32" y="58"/>
                </a:lnTo>
                <a:lnTo>
                  <a:pt x="32" y="58"/>
                </a:lnTo>
                <a:lnTo>
                  <a:pt x="30" y="74"/>
                </a:lnTo>
                <a:lnTo>
                  <a:pt x="28" y="80"/>
                </a:lnTo>
                <a:lnTo>
                  <a:pt x="24" y="86"/>
                </a:lnTo>
                <a:lnTo>
                  <a:pt x="20" y="92"/>
                </a:lnTo>
                <a:lnTo>
                  <a:pt x="14" y="96"/>
                </a:lnTo>
                <a:lnTo>
                  <a:pt x="0" y="104"/>
                </a:lnTo>
                <a:lnTo>
                  <a:pt x="10" y="128"/>
                </a:lnTo>
                <a:lnTo>
                  <a:pt x="10" y="128"/>
                </a:lnTo>
                <a:lnTo>
                  <a:pt x="28" y="120"/>
                </a:lnTo>
                <a:lnTo>
                  <a:pt x="42" y="110"/>
                </a:lnTo>
                <a:lnTo>
                  <a:pt x="42" y="110"/>
                </a:lnTo>
                <a:lnTo>
                  <a:pt x="52" y="98"/>
                </a:lnTo>
                <a:lnTo>
                  <a:pt x="58" y="82"/>
                </a:lnTo>
                <a:lnTo>
                  <a:pt x="62" y="64"/>
                </a:lnTo>
                <a:lnTo>
                  <a:pt x="64" y="42"/>
                </a:lnTo>
                <a:lnTo>
                  <a:pt x="64" y="0"/>
                </a:lnTo>
                <a:close/>
                <a:moveTo>
                  <a:pt x="148" y="0"/>
                </a:moveTo>
                <a:lnTo>
                  <a:pt x="90" y="0"/>
                </a:lnTo>
                <a:lnTo>
                  <a:pt x="90" y="58"/>
                </a:lnTo>
                <a:lnTo>
                  <a:pt x="118" y="58"/>
                </a:lnTo>
                <a:lnTo>
                  <a:pt x="118" y="58"/>
                </a:lnTo>
                <a:lnTo>
                  <a:pt x="116" y="74"/>
                </a:lnTo>
                <a:lnTo>
                  <a:pt x="112" y="80"/>
                </a:lnTo>
                <a:lnTo>
                  <a:pt x="110" y="86"/>
                </a:lnTo>
                <a:lnTo>
                  <a:pt x="104" y="92"/>
                </a:lnTo>
                <a:lnTo>
                  <a:pt x="98" y="96"/>
                </a:lnTo>
                <a:lnTo>
                  <a:pt x="84" y="104"/>
                </a:lnTo>
                <a:lnTo>
                  <a:pt x="96" y="128"/>
                </a:lnTo>
                <a:lnTo>
                  <a:pt x="96" y="128"/>
                </a:lnTo>
                <a:lnTo>
                  <a:pt x="114" y="120"/>
                </a:lnTo>
                <a:lnTo>
                  <a:pt x="128" y="110"/>
                </a:lnTo>
                <a:lnTo>
                  <a:pt x="128" y="110"/>
                </a:lnTo>
                <a:lnTo>
                  <a:pt x="134" y="102"/>
                </a:lnTo>
                <a:lnTo>
                  <a:pt x="138" y="96"/>
                </a:lnTo>
                <a:lnTo>
                  <a:pt x="142" y="88"/>
                </a:lnTo>
                <a:lnTo>
                  <a:pt x="146" y="78"/>
                </a:lnTo>
                <a:lnTo>
                  <a:pt x="146" y="78"/>
                </a:lnTo>
                <a:lnTo>
                  <a:pt x="148" y="62"/>
                </a:lnTo>
                <a:lnTo>
                  <a:pt x="148" y="42"/>
                </a:lnTo>
                <a:lnTo>
                  <a:pt x="148" y="0"/>
                </a:lnTo>
                <a:close/>
              </a:path>
            </a:pathLst>
          </a:cu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3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80000" y="5491324"/>
            <a:ext cx="6840000" cy="1494932"/>
          </a:xfrm>
        </p:spPr>
        <p:txBody>
          <a:bodyPr anchor="t" anchorCtr="0"/>
          <a:lstStyle>
            <a:lvl1pPr>
              <a:lnSpc>
                <a:spcPct val="100000"/>
              </a:lnSpc>
              <a:spcAft>
                <a:spcPct val="20000"/>
              </a:spcAft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altLang="da-DK" noProof="0" dirty="0"/>
              <a:t>Klik og skriv citat</a:t>
            </a:r>
          </a:p>
        </p:txBody>
      </p:sp>
    </p:spTree>
    <p:extLst>
      <p:ext uri="{BB962C8B-B14F-4D97-AF65-F5344CB8AC3E}">
        <p14:creationId xmlns:p14="http://schemas.microsoft.com/office/powerpoint/2010/main" val="329679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11122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34948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3522662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394200" y="2159000"/>
            <a:ext cx="3522663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4418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900000"/>
            <a:ext cx="71977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Klik for at redigere titeltypografi i masteren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2160000"/>
            <a:ext cx="71977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grpSp>
        <p:nvGrpSpPr>
          <p:cNvPr id="38019" name="Group 131"/>
          <p:cNvGrpSpPr>
            <a:grpSpLocks noChangeAspect="1"/>
          </p:cNvGrpSpPr>
          <p:nvPr/>
        </p:nvGrpSpPr>
        <p:grpSpPr bwMode="auto">
          <a:xfrm>
            <a:off x="7877175" y="196850"/>
            <a:ext cx="1071563" cy="520700"/>
            <a:chOff x="2425" y="7208"/>
            <a:chExt cx="7069" cy="3441"/>
          </a:xfrm>
        </p:grpSpPr>
        <p:sp>
          <p:nvSpPr>
            <p:cNvPr id="38020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1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2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3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4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5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6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7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8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9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0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1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2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3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4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5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6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7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8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9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6" name="Rectangle 7"/>
          <p:cNvSpPr txBox="1">
            <a:spLocks noChangeArrowheads="1"/>
          </p:cNvSpPr>
          <p:nvPr userDrawn="1"/>
        </p:nvSpPr>
        <p:spPr bwMode="auto">
          <a:xfrm>
            <a:off x="6645600" y="6543064"/>
            <a:ext cx="2324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accent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72D44990-1282-4960-A3C7-978D7B9C46E4}" type="slidenum">
              <a:rPr lang="da-DK" altLang="da-DK" b="0" smtClean="0">
                <a:solidFill>
                  <a:srgbClr val="84715E"/>
                </a:solidFill>
              </a:rPr>
              <a:pPr/>
              <a:t>‹nr.›</a:t>
            </a:fld>
            <a:r>
              <a:rPr lang="da-DK" altLang="da-DK" b="0" dirty="0">
                <a:solidFill>
                  <a:srgbClr val="84715E"/>
                </a:solidFill>
              </a:rPr>
              <a:t>  ▪  Regionshospitalet Randers</a:t>
            </a:r>
          </a:p>
        </p:txBody>
      </p:sp>
      <p:cxnSp>
        <p:nvCxnSpPr>
          <p:cNvPr id="3" name="Lige forbindelse 2"/>
          <p:cNvCxnSpPr/>
          <p:nvPr userDrawn="1"/>
        </p:nvCxnSpPr>
        <p:spPr bwMode="auto">
          <a:xfrm>
            <a:off x="180000" y="6480000"/>
            <a:ext cx="878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64" r:id="rId4"/>
    <p:sldLayoutId id="2147483665" r:id="rId5"/>
    <p:sldLayoutId id="2147483666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  <p:hf sldNum="0" hdr="0" ftr="0" dt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3F301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3050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343025" indent="-18097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92300" indent="-1825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3320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7892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32464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7036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41608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932763" y="3963339"/>
            <a:ext cx="6840000" cy="1494932"/>
          </a:xfrm>
        </p:spPr>
        <p:txBody>
          <a:bodyPr/>
          <a:lstStyle/>
          <a:p>
            <a:r>
              <a:rPr lang="da-DK" sz="4200" dirty="0">
                <a:solidFill>
                  <a:schemeClr val="bg1"/>
                </a:solidFill>
              </a:rPr>
              <a:t>Oplæg om 3-timers møder</a:t>
            </a:r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13BB5F52-0C3B-51ED-EC5C-3C50F22C55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598" y="1449425"/>
            <a:ext cx="1156329" cy="228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0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>
                <a:latin typeface="Verdana" pitchFamily="34" charset="0"/>
                <a:ea typeface="ＭＳ Ｐゴシック" pitchFamily="34" charset="-128"/>
              </a:rPr>
              <a:t>Formål</a:t>
            </a:r>
            <a:endParaRPr lang="da-DK" dirty="0"/>
          </a:p>
        </p:txBody>
      </p:sp>
      <p:sp>
        <p:nvSpPr>
          <p:cNvPr id="6" name="Undertitel 4"/>
          <p:cNvSpPr>
            <a:spLocks/>
          </p:cNvSpPr>
          <p:nvPr/>
        </p:nvSpPr>
        <p:spPr bwMode="auto">
          <a:xfrm>
            <a:off x="720000" y="2160000"/>
            <a:ext cx="701927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177800" indent="-1778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a-DK" altLang="da-DK" sz="2000" dirty="0">
                <a:latin typeface="Verdana" pitchFamily="34" charset="0"/>
              </a:rPr>
              <a:t>At øge kvaliteten af den lægelige uddannelse</a:t>
            </a:r>
          </a:p>
          <a:p>
            <a:pPr marL="177800" indent="-1778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a-DK" altLang="da-DK" sz="2000" dirty="0">
                <a:latin typeface="Verdana" pitchFamily="34" charset="0"/>
              </a:rPr>
              <a:t>Afdelingsledelserne får konkret viden og mulighed for prioritering af uddannelsestiltag</a:t>
            </a:r>
          </a:p>
          <a:p>
            <a:pPr marL="177800" indent="-1778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a-DK" altLang="da-DK" sz="2000" dirty="0">
                <a:latin typeface="Verdana" pitchFamily="34" charset="0"/>
              </a:rPr>
              <a:t>Videndeling på tværs af afdelinger</a:t>
            </a:r>
          </a:p>
          <a:p>
            <a:pPr marL="177800" indent="-1778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a-DK" altLang="da-DK" sz="2000" dirty="0">
                <a:latin typeface="Verdana" pitchFamily="34" charset="0"/>
              </a:rPr>
              <a:t>Hospitalsledelsen for ”temperaturmåling” på uddannelsesmiljø inkl. afklaring af fremtidige indsatsområder</a:t>
            </a:r>
          </a:p>
        </p:txBody>
      </p:sp>
    </p:spTree>
    <p:extLst>
      <p:ext uri="{BB962C8B-B14F-4D97-AF65-F5344CB8AC3E}">
        <p14:creationId xmlns:p14="http://schemas.microsoft.com/office/powerpoint/2010/main" val="216668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E72B1-FE5C-F29F-AEB0-CC1F340F4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Metode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611D6E9-830F-A342-546B-43CAE8189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/>
              <a:t>Et møde, hvor yngre læger (YL), som har det bedste blik på forbedringspotentiale, drøfter uddannelsesmiljøet i egen afdeling</a:t>
            </a:r>
          </a:p>
          <a:p>
            <a:pPr lvl="1"/>
            <a:r>
              <a:rPr lang="da-DK" sz="1800" dirty="0"/>
              <a:t>Kommer til ordre i et trygt forum</a:t>
            </a:r>
          </a:p>
          <a:p>
            <a:pPr lvl="1"/>
            <a:r>
              <a:rPr lang="da-DK" sz="1800" dirty="0"/>
              <a:t>Får mulighed for at udvikle konstruktive idéer i fællesskab</a:t>
            </a:r>
          </a:p>
          <a:p>
            <a:pPr lvl="1"/>
            <a:r>
              <a:rPr lang="da-DK" sz="1800" dirty="0"/>
              <a:t>Bliver hørt af ledelserne</a:t>
            </a:r>
          </a:p>
          <a:p>
            <a:pPr lvl="1"/>
            <a:r>
              <a:rPr lang="da-DK" sz="1800" dirty="0"/>
              <a:t>Får medansvar og ejerskab til processen</a:t>
            </a:r>
          </a:p>
          <a:p>
            <a:r>
              <a:rPr lang="da-DK" sz="2000" dirty="0"/>
              <a:t>Afholdes 1 gang årligt for at sikre en stadigt opadgående spiral</a:t>
            </a:r>
          </a:p>
          <a:p>
            <a:r>
              <a:rPr lang="da-DK" sz="2000" dirty="0"/>
              <a:t>Hvert år nyt fokus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274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F5AEE5-0DB6-1858-D0B3-83E8CC195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Planlægning og tilrettelæggelse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E0DD67E-7618-3149-F388-FEF2075BC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Uddannelseskoordinerende overlæge (UKO) varsler og udsender materiale 2-3 måneder før afvikling</a:t>
            </a:r>
          </a:p>
          <a:p>
            <a:pPr lvl="1"/>
            <a:r>
              <a:rPr lang="da-DK" dirty="0"/>
              <a:t>Til cheflæger, uddannelsesansvarlige ledende overlæger (UALO) og uddannelseskoordinerende yngre læger (UKYL)</a:t>
            </a:r>
          </a:p>
          <a:p>
            <a:r>
              <a:rPr lang="da-DK" dirty="0"/>
              <a:t>Deltagelse obligatorisk for alle</a:t>
            </a:r>
          </a:p>
          <a:p>
            <a:r>
              <a:rPr lang="da-DK" dirty="0"/>
              <a:t>Uddannelsessøgende yngre læger (YL)</a:t>
            </a:r>
          </a:p>
          <a:p>
            <a:r>
              <a:rPr lang="da-DK" dirty="0"/>
              <a:t>Mødet afholdes i arbejdstiden</a:t>
            </a:r>
          </a:p>
          <a:p>
            <a:r>
              <a:rPr lang="da-DK" dirty="0"/>
              <a:t>Deltagere fri for klinisk arbejde inkl. hyler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010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A4DA70-F77D-8ED8-4FFB-1C4DE9842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Indhold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12BE1E-737F-B7A0-FAC1-D708CAF3D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800" dirty="0"/>
              <a:t>Individuelt arbejdsark og gruppeark</a:t>
            </a:r>
          </a:p>
          <a:p>
            <a:pPr lvl="1"/>
            <a:r>
              <a:rPr lang="da-DK" sz="1600" dirty="0"/>
              <a:t>Gode og mindre gode oplevelser</a:t>
            </a:r>
          </a:p>
          <a:p>
            <a:pPr lvl="1"/>
            <a:r>
              <a:rPr lang="da-DK" sz="1600" dirty="0"/>
              <a:t>Forslag til ændringer (nye tiltag)</a:t>
            </a:r>
          </a:p>
          <a:p>
            <a:pPr lvl="1"/>
            <a:r>
              <a:rPr lang="da-DK" sz="1600" dirty="0"/>
              <a:t>Beskriv forventede resultater og konsekvenser</a:t>
            </a:r>
          </a:p>
          <a:p>
            <a:pPr lvl="1"/>
            <a:endParaRPr lang="da-DK" sz="1600" dirty="0"/>
          </a:p>
          <a:p>
            <a:r>
              <a:rPr lang="da-DK" sz="1800" dirty="0"/>
              <a:t>Fællesreferat</a:t>
            </a:r>
          </a:p>
          <a:p>
            <a:pPr lvl="1"/>
            <a:r>
              <a:rPr lang="da-DK" sz="1600" dirty="0"/>
              <a:t>Hvilke tiltag foreslår I?</a:t>
            </a:r>
          </a:p>
          <a:p>
            <a:pPr lvl="1"/>
            <a:r>
              <a:rPr lang="da-DK" sz="1600" dirty="0"/>
              <a:t>Hvilke resultater forventer I, de enkelte tiltag vil medføre?</a:t>
            </a:r>
          </a:p>
          <a:p>
            <a:pPr lvl="1"/>
            <a:r>
              <a:rPr lang="da-DK" sz="1600" dirty="0"/>
              <a:t>Hvilke konsekvenser/omkostninger har de enkelte forslag for hhv. uddannelseslægerne og speciallægerne?</a:t>
            </a:r>
          </a:p>
          <a:p>
            <a:pPr lvl="1"/>
            <a:r>
              <a:rPr lang="da-DK" sz="1600" dirty="0"/>
              <a:t>Hvem skal involveres og på hvilket niveau?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313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4962E2-F0BC-F790-BDDF-CFF39408A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Afvikling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3CE9A00-8261-7FA6-8777-C221793F2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Velkomst ved UKYL inkl. præsentation af formål og forløb, samt valg af referent til fællesreferat (10 min.)</a:t>
            </a:r>
          </a:p>
          <a:p>
            <a:r>
              <a:rPr lang="da-DK" dirty="0"/>
              <a:t>Individuel refleksion og gruppearbejde parvis (25 min.)</a:t>
            </a:r>
          </a:p>
          <a:p>
            <a:r>
              <a:rPr lang="da-DK" dirty="0"/>
              <a:t>Grupperefleksion (30 min.)</a:t>
            </a:r>
          </a:p>
          <a:p>
            <a:r>
              <a:rPr lang="da-DK" dirty="0"/>
              <a:t>Fællesreferat (55 min.)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242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9C4008-334D-923D-5264-645FD606D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Opfølgning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55D48B4-77D3-548B-5DE9-610606856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/>
              <a:t>UALO og UKYL afholder fællesmøde med deltagelse af alle afdelingens læger (1 time) inden LUR-årsmødet (lægeligt uddannelsesråd)</a:t>
            </a:r>
          </a:p>
          <a:p>
            <a:pPr lvl="1"/>
            <a:r>
              <a:rPr lang="da-DK" sz="1800" dirty="0"/>
              <a:t>UKYL er mødeleder</a:t>
            </a:r>
          </a:p>
          <a:p>
            <a:pPr lvl="1"/>
            <a:r>
              <a:rPr lang="da-DK" sz="1800" dirty="0"/>
              <a:t>Idéer og handlingsplan diskuteres</a:t>
            </a:r>
          </a:p>
          <a:p>
            <a:r>
              <a:rPr lang="da-DK" sz="2000" dirty="0"/>
              <a:t>UKYL, UALO og ledende overlæge udarbejder afdelingens 3-timers rapport, som sendes til UKO og uddannelsessekretær i HR, Uddannelse</a:t>
            </a:r>
          </a:p>
          <a:p>
            <a:r>
              <a:rPr lang="da-DK" sz="2000" dirty="0"/>
              <a:t>Idéer og initiativer drøftes og evalueres på LUR-årsmødet i oktober måned sammen med øvrige afdeling og evt. lægefaglig direktør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37081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905EF-01E0-DE59-365D-1CAEF4711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Tidsplan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6D4D60-3FB9-4F62-63B5-89274B2E1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/>
              <a:t>3-timers møder afholdes i april-august</a:t>
            </a:r>
          </a:p>
          <a:p>
            <a:r>
              <a:rPr lang="da-DK" sz="2000" dirty="0"/>
              <a:t>Fællesmøde for alle læger (1 time) afholdes senest uge 37</a:t>
            </a:r>
          </a:p>
          <a:p>
            <a:r>
              <a:rPr lang="da-DK" sz="2000" dirty="0"/>
              <a:t>Møde med deltagelse af afdelingsledelse, UALO og UKYL afholdes senest uge 39</a:t>
            </a:r>
          </a:p>
          <a:p>
            <a:pPr lvl="1"/>
            <a:r>
              <a:rPr lang="da-DK" sz="1800" dirty="0"/>
              <a:t>Status på sidste års handleplan</a:t>
            </a:r>
          </a:p>
          <a:p>
            <a:pPr lvl="1"/>
            <a:r>
              <a:rPr lang="da-DK" sz="1800" dirty="0"/>
              <a:t>Udarbejdelse af dette års handleplan</a:t>
            </a:r>
          </a:p>
          <a:p>
            <a:r>
              <a:rPr lang="da-DK" sz="2000" dirty="0"/>
              <a:t>Fællesreferat + afdelingens 3-timers rapport + 3 udvalgte forslag vedr. årets tema sendes til UKO og uddannelsessekretær senest den </a:t>
            </a:r>
            <a:r>
              <a:rPr lang="da-DK" sz="2000" b="1" dirty="0"/>
              <a:t>2. oktober</a:t>
            </a:r>
          </a:p>
          <a:p>
            <a:r>
              <a:rPr lang="da-DK" sz="2000" dirty="0"/>
              <a:t>Alle afdelinger præsenterer sine tre bedste forslag på LUR-årsmøde uge 41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99592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AE8CAE-84DF-ECF6-0044-A19CC9171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Resultat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624C226-314F-322A-A1B4-AB965DF32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Bedre arbejdsmiljø, større arbejdsglæde</a:t>
            </a:r>
          </a:p>
          <a:p>
            <a:r>
              <a:rPr lang="da-DK" dirty="0"/>
              <a:t>Øget rekruttering af yngre læger til RH Randers</a:t>
            </a:r>
          </a:p>
          <a:p>
            <a:r>
              <a:rPr lang="da-DK" dirty="0"/>
              <a:t>Mere engagerede og dygtigere yngre læger</a:t>
            </a:r>
          </a:p>
          <a:p>
            <a:r>
              <a:rPr lang="da-DK" dirty="0"/>
              <a:t>Bedre patientbehandling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08415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8&quot;&gt;&lt;property id=&quot;20148&quot; value=&quot;5&quot;/&gt;&lt;property id=&quot;20300&quot; value=&quot;Slide 6 - &amp;quot;Brug ikoner i din præsentation&amp;quot;&quot;/&gt;&lt;property id=&quot;20307&quot; value=&quot;380&quot;/&gt;&lt;/object&gt;&lt;object type=&quot;3&quot; unique_id=&quot;10010&quot;&gt;&lt;property id=&quot;20148&quot; value=&quot;5&quot;/&gt;&lt;property id=&quot;20300&quot; value=&quot;Slide 4 - &amp;quot;This is a quote... it could be something very smart and clever&amp;quot;&quot;/&gt;&lt;property id=&quot;20307&quot; value=&quot;391&quot;/&gt;&lt;/object&gt;&lt;object type=&quot;3&quot; unique_id=&quot;10013&quot;&gt;&lt;property id=&quot;20148&quot; value=&quot;5&quot;/&gt;&lt;property id=&quot;20300&quot; value=&quot;Slide 5&quot;/&gt;&lt;property id=&quot;20307&quot; value=&quot;384&quot;/&gt;&lt;/object&gt;&lt;object type=&quot;3&quot; unique_id=&quot;10016&quot;&gt;&lt;property id=&quot;20148&quot; value=&quot;5&quot;/&gt;&lt;property id=&quot;20300&quot; value=&quot;Slide 3 - &amp;quot;Overskrift&amp;quot;&quot;/&gt;&lt;property id=&quot;20307&quot; value=&quot;386&quot;/&gt;&lt;/object&gt;&lt;object type=&quot;3&quot; unique_id=&quot;10137&quot;&gt;&lt;property id=&quot;20148&quot; value=&quot;5&quot;/&gt;&lt;property id=&quot;20300&quot; value=&quot;Slide 2 - &amp;quot;Overskrift&amp;quot;&quot;/&gt;&lt;property id=&quot;20307&quot; value=&quot;392&quot;/&gt;&lt;/object&gt;&lt;object type=&quot;3&quot; unique_id=&quot;10226&quot;&gt;&lt;property id=&quot;20148&quot; value=&quot;5&quot;/&gt;&lt;property id=&quot;20300&quot; value=&quot;Slide 1 - &amp;quot;Titel på præsentation&amp;quot;&quot;/&gt;&lt;property id=&quot;20307&quot; value=&quot;39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M-skabelon">
  <a:themeElements>
    <a:clrScheme name="01a_RMdias_BRED 1">
      <a:dk1>
        <a:srgbClr val="3F3018"/>
      </a:dk1>
      <a:lt1>
        <a:srgbClr val="FFFFFF"/>
      </a:lt1>
      <a:dk2>
        <a:srgbClr val="990033"/>
      </a:dk2>
      <a:lt2>
        <a:srgbClr val="D2D2D2"/>
      </a:lt2>
      <a:accent1>
        <a:srgbClr val="E3DFD4"/>
      </a:accent1>
      <a:accent2>
        <a:srgbClr val="84715E"/>
      </a:accent2>
      <a:accent3>
        <a:srgbClr val="FFFFFF"/>
      </a:accent3>
      <a:accent4>
        <a:srgbClr val="342713"/>
      </a:accent4>
      <a:accent5>
        <a:srgbClr val="EFECE6"/>
      </a:accent5>
      <a:accent6>
        <a:srgbClr val="776654"/>
      </a:accent6>
      <a:hlink>
        <a:srgbClr val="990033"/>
      </a:hlink>
      <a:folHlink>
        <a:srgbClr val="3F3018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RM-skabelon</Template>
  <TotalTime>8</TotalTime>
  <Words>428</Words>
  <Application>Microsoft Office PowerPoint</Application>
  <PresentationFormat>Skærmshow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Times</vt:lpstr>
      <vt:lpstr>Verdana</vt:lpstr>
      <vt:lpstr>Wingdings</vt:lpstr>
      <vt:lpstr>RM-skabelon</vt:lpstr>
      <vt:lpstr>Oplæg om 3-timers møder</vt:lpstr>
      <vt:lpstr>Formål</vt:lpstr>
      <vt:lpstr>Metode</vt:lpstr>
      <vt:lpstr>Planlægning og tilrettelæggelse</vt:lpstr>
      <vt:lpstr>Indhold</vt:lpstr>
      <vt:lpstr>Afvikling</vt:lpstr>
      <vt:lpstr>Opfølgning</vt:lpstr>
      <vt:lpstr>Tidsplan</vt:lpstr>
      <vt:lpstr>Resultat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Birte Randeris</dc:creator>
  <cp:lastModifiedBy>Maja Schmidt Jacobsen</cp:lastModifiedBy>
  <cp:revision>71</cp:revision>
  <cp:lastPrinted>2017-04-12T13:58:19Z</cp:lastPrinted>
  <dcterms:created xsi:type="dcterms:W3CDTF">2017-03-21T11:51:04Z</dcterms:created>
  <dcterms:modified xsi:type="dcterms:W3CDTF">2024-03-12T10:19:30Z</dcterms:modified>
</cp:coreProperties>
</file>